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heme/theme2.xml" ContentType="application/vnd.openxmlformats-officedocument.theme+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notesSlides/notesSlide1.xml" ContentType="application/vnd.openxmlformats-officedocument.presentationml.notesSlide+xml"/>
  <Override PartName="/ppt/tags/tag76.xml" ContentType="application/vnd.openxmlformats-officedocument.presentationml.tags+xml"/>
  <Override PartName="/ppt/tags/tag77.xml" ContentType="application/vnd.openxmlformats-officedocument.presentationml.tags+xml"/>
  <Override PartName="/ppt/notesSlides/notesSlide2.xml" ContentType="application/vnd.openxmlformats-officedocument.presentationml.notesSlide+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notesSlides/notesSlide3.xml" ContentType="application/vnd.openxmlformats-officedocument.presentationml.notesSlide+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notesSlides/notesSlide4.xml" ContentType="application/vnd.openxmlformats-officedocument.presentationml.notesSlide+xml"/>
  <Override PartName="/ppt/tags/tag108.xml" ContentType="application/vnd.openxmlformats-officedocument.presentationml.tags+xml"/>
  <Override PartName="/ppt/tags/tag109.xml" ContentType="application/vnd.openxmlformats-officedocument.presentationml.tags+xml"/>
  <Override PartName="/ppt/notesSlides/notesSlide5.xml" ContentType="application/vnd.openxmlformats-officedocument.presentationml.notesSlide+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notesSlides/notesSlide6.xml" ContentType="application/vnd.openxmlformats-officedocument.presentationml.notesSlide+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notesSlides/notesSlide7.xml" ContentType="application/vnd.openxmlformats-officedocument.presentationml.notesSlide+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notesSlides/notesSlide8.xml" ContentType="application/vnd.openxmlformats-officedocument.presentationml.notesSlide+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notesSlides/notesSlide9.xml" ContentType="application/vnd.openxmlformats-officedocument.presentationml.notesSlide+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notesSlides/notesSlide10.xml" ContentType="application/vnd.openxmlformats-officedocument.presentationml.notesSlide+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notesSlides/notesSlide11.xml" ContentType="application/vnd.openxmlformats-officedocument.presentationml.notesSlide+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notesSlides/notesSlide12.xml" ContentType="application/vnd.openxmlformats-officedocument.presentationml.notesSlide+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1"/>
  </p:notesMasterIdLst>
  <p:sldIdLst>
    <p:sldId id="256" r:id="rId2"/>
    <p:sldId id="268" r:id="rId3"/>
    <p:sldId id="341" r:id="rId4"/>
    <p:sldId id="342" r:id="rId5"/>
    <p:sldId id="270" r:id="rId6"/>
    <p:sldId id="271" r:id="rId7"/>
    <p:sldId id="272" r:id="rId8"/>
    <p:sldId id="273" r:id="rId9"/>
    <p:sldId id="274" r:id="rId10"/>
    <p:sldId id="344" r:id="rId11"/>
    <p:sldId id="275" r:id="rId12"/>
    <p:sldId id="276" r:id="rId13"/>
    <p:sldId id="277" r:id="rId14"/>
    <p:sldId id="278" r:id="rId15"/>
    <p:sldId id="346" r:id="rId16"/>
    <p:sldId id="347" r:id="rId17"/>
    <p:sldId id="348" r:id="rId18"/>
    <p:sldId id="386" r:id="rId19"/>
    <p:sldId id="349" r:id="rId20"/>
    <p:sldId id="350" r:id="rId21"/>
    <p:sldId id="279" r:id="rId22"/>
    <p:sldId id="345" r:id="rId23"/>
    <p:sldId id="280" r:id="rId24"/>
    <p:sldId id="282" r:id="rId25"/>
    <p:sldId id="388" r:id="rId26"/>
    <p:sldId id="283" r:id="rId27"/>
    <p:sldId id="351" r:id="rId28"/>
    <p:sldId id="352" r:id="rId29"/>
    <p:sldId id="285" r:id="rId30"/>
    <p:sldId id="286" r:id="rId31"/>
    <p:sldId id="353" r:id="rId32"/>
    <p:sldId id="287" r:id="rId33"/>
    <p:sldId id="288" r:id="rId34"/>
    <p:sldId id="354" r:id="rId35"/>
    <p:sldId id="355" r:id="rId36"/>
    <p:sldId id="391" r:id="rId37"/>
    <p:sldId id="392" r:id="rId38"/>
    <p:sldId id="289" r:id="rId39"/>
    <p:sldId id="290" r:id="rId40"/>
    <p:sldId id="295" r:id="rId41"/>
    <p:sldId id="296" r:id="rId42"/>
    <p:sldId id="297" r:id="rId43"/>
    <p:sldId id="298" r:id="rId44"/>
    <p:sldId id="299" r:id="rId45"/>
    <p:sldId id="301" r:id="rId46"/>
    <p:sldId id="303" r:id="rId47"/>
    <p:sldId id="304" r:id="rId48"/>
    <p:sldId id="305" r:id="rId49"/>
    <p:sldId id="257" r:id="rId50"/>
  </p:sldIdLst>
  <p:sldSz cx="12192000" cy="6858000"/>
  <p:notesSz cx="6858000" cy="9144000"/>
  <p:custDataLst>
    <p:tags r:id="rId5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JH" initials="L" lastIdx="0" clrIdx="0"/>
  <p:cmAuthor id="2" name="weihua" initials="w" lastIdx="1"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6" d="100"/>
          <a:sy n="86" d="100"/>
        </p:scale>
        <p:origin x="300" y="78"/>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gs" Target="tags/tag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jpe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3" Type="http://schemas.openxmlformats.org/officeDocument/2006/relationships/tags" Target="../tags/tag58.xml"/><Relationship Id="rId7" Type="http://schemas.openxmlformats.org/officeDocument/2006/relationships/tags" Target="../tags/tag62.xml"/><Relationship Id="rId2" Type="http://schemas.openxmlformats.org/officeDocument/2006/relationships/tags" Target="../tags/tag57.xml"/><Relationship Id="rId1" Type="http://schemas.openxmlformats.org/officeDocument/2006/relationships/theme" Target="../theme/theme2.xml"/><Relationship Id="rId6" Type="http://schemas.openxmlformats.org/officeDocument/2006/relationships/tags" Target="../tags/tag61.xml"/><Relationship Id="rId5" Type="http://schemas.openxmlformats.org/officeDocument/2006/relationships/tags" Target="../tags/tag60.xml"/><Relationship Id="rId4" Type="http://schemas.openxmlformats.org/officeDocument/2006/relationships/tags" Target="../tags/tag5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custDataLst>
              <p:tags r:id="rId2"/>
            </p:custDataLst>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custDataLst>
              <p:tags r:id="rId3"/>
            </p:custDataLst>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2020/9/14</a:t>
            </a:fld>
            <a:endParaRPr lang="zh-CN" altLang="en-US"/>
          </a:p>
        </p:txBody>
      </p:sp>
      <p:sp>
        <p:nvSpPr>
          <p:cNvPr id="4" name="幻灯片图像占位符 3"/>
          <p:cNvSpPr>
            <a:spLocks noGrp="1" noRot="1" noChangeAspect="1"/>
          </p:cNvSpPr>
          <p:nvPr>
            <p:ph type="sldImg" idx="2"/>
            <p:custDataLst>
              <p:tags r:id="rId4"/>
            </p:custDataLst>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custDataLst>
              <p:tags r:id="rId5"/>
            </p:custDataLst>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custDataLst>
              <p:tags r:id="rId6"/>
            </p:custDataLst>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custDataLst>
              <p:tags r:id="rId7"/>
            </p:custDataLst>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notesMaster" Target="../notesMasters/notesMaster1.xml"/><Relationship Id="rId2" Type="http://schemas.openxmlformats.org/officeDocument/2006/relationships/tags" Target="../tags/tag77.xml"/><Relationship Id="rId1" Type="http://schemas.openxmlformats.org/officeDocument/2006/relationships/tags" Target="../tags/tag76.xml"/><Relationship Id="rId4"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notesMaster" Target="../notesMasters/notesMaster1.xml"/><Relationship Id="rId2" Type="http://schemas.openxmlformats.org/officeDocument/2006/relationships/tags" Target="../tags/tag236.xml"/><Relationship Id="rId1" Type="http://schemas.openxmlformats.org/officeDocument/2006/relationships/tags" Target="../tags/tag235.xml"/><Relationship Id="rId4" Type="http://schemas.openxmlformats.org/officeDocument/2006/relationships/slide" Target="../slides/slide30.xml"/></Relationships>
</file>

<file path=ppt/notesSlides/_rels/notesSlide12.xml.rels><?xml version="1.0" encoding="UTF-8" standalone="yes"?>
<Relationships xmlns="http://schemas.openxmlformats.org/package/2006/relationships"><Relationship Id="rId3" Type="http://schemas.openxmlformats.org/officeDocument/2006/relationships/tags" Target="../tags/tag294.xml"/><Relationship Id="rId2" Type="http://schemas.openxmlformats.org/officeDocument/2006/relationships/tags" Target="../tags/tag293.xml"/><Relationship Id="rId1" Type="http://schemas.openxmlformats.org/officeDocument/2006/relationships/tags" Target="../tags/tag292.xml"/><Relationship Id="rId5" Type="http://schemas.openxmlformats.org/officeDocument/2006/relationships/slide" Target="../slides/slide44.xml"/><Relationship Id="rId4"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notesMaster" Target="../notesMasters/notesMaster1.xml"/><Relationship Id="rId2" Type="http://schemas.openxmlformats.org/officeDocument/2006/relationships/tags" Target="../tags/tag84.xml"/><Relationship Id="rId1" Type="http://schemas.openxmlformats.org/officeDocument/2006/relationships/tags" Target="../tags/tag83.xml"/><Relationship Id="rId4"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3" Type="http://schemas.openxmlformats.org/officeDocument/2006/relationships/notesMaster" Target="../notesMasters/notesMaster1.xml"/><Relationship Id="rId2" Type="http://schemas.openxmlformats.org/officeDocument/2006/relationships/tags" Target="../tags/tag109.xml"/><Relationship Id="rId1" Type="http://schemas.openxmlformats.org/officeDocument/2006/relationships/tags" Target="../tags/tag108.xml"/><Relationship Id="rId4"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notesMaster" Target="../notesMasters/notesMaster1.xml"/><Relationship Id="rId2" Type="http://schemas.openxmlformats.org/officeDocument/2006/relationships/tags" Target="../tags/tag146.xml"/><Relationship Id="rId1" Type="http://schemas.openxmlformats.org/officeDocument/2006/relationships/tags" Target="../tags/tag145.xml"/><Relationship Id="rId4"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3" Type="http://schemas.openxmlformats.org/officeDocument/2006/relationships/tags" Target="../tags/tag174.xml"/><Relationship Id="rId2" Type="http://schemas.openxmlformats.org/officeDocument/2006/relationships/tags" Target="../tags/tag173.xml"/><Relationship Id="rId1" Type="http://schemas.openxmlformats.org/officeDocument/2006/relationships/tags" Target="../tags/tag172.xml"/><Relationship Id="rId5" Type="http://schemas.openxmlformats.org/officeDocument/2006/relationships/slide" Target="../slides/slide21.xml"/><Relationship Id="rId4"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notesMaster" Target="../notesMasters/notesMaster1.xml"/><Relationship Id="rId2" Type="http://schemas.openxmlformats.org/officeDocument/2006/relationships/tags" Target="../tags/tag184.xml"/><Relationship Id="rId1" Type="http://schemas.openxmlformats.org/officeDocument/2006/relationships/tags" Target="../tags/tag183.xml"/><Relationship Id="rId4"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3" Type="http://schemas.openxmlformats.org/officeDocument/2006/relationships/notesMaster" Target="../notesMasters/notesMaster1.xml"/><Relationship Id="rId2" Type="http://schemas.openxmlformats.org/officeDocument/2006/relationships/tags" Target="../tags/tag195.xml"/><Relationship Id="rId1" Type="http://schemas.openxmlformats.org/officeDocument/2006/relationships/tags" Target="../tags/tag194.xml"/><Relationship Id="rId4"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custDataLst>
              <p:tags r:id="rId1"/>
            </p:custDataLst>
          </p:nvPr>
        </p:nvSpPr>
        <p:spPr/>
      </p:sp>
      <p:sp>
        <p:nvSpPr>
          <p:cNvPr id="3" name="文本占位符 2"/>
          <p:cNvSpPr>
            <a:spLocks noGrp="1"/>
          </p:cNvSpPr>
          <p:nvPr>
            <p:ph type="body" idx="3"/>
            <p:custDataLst>
              <p:tags r:id="rId2"/>
            </p:custDataLst>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custDataLst>
              <p:tags r:id="rId1"/>
            </p:custDataLst>
          </p:nvPr>
        </p:nvSpPr>
        <p:spPr/>
      </p:sp>
      <p:sp>
        <p:nvSpPr>
          <p:cNvPr id="3" name="文本占位符 2"/>
          <p:cNvSpPr>
            <a:spLocks noGrp="1"/>
          </p:cNvSpPr>
          <p:nvPr>
            <p:ph type="body" idx="3"/>
            <p:custDataLst>
              <p:tags r:id="rId2"/>
            </p:custDataLst>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10"/>
            <p:custDataLst>
              <p:tags r:id="rId3"/>
            </p:custDataLst>
          </p:nvPr>
        </p:nvSpPr>
        <p:spPr/>
        <p:txBody>
          <a:bodyPr/>
          <a:lstStyle/>
          <a:p>
            <a:fld id="{831535EC-1309-47C4-ADC0-E31251264AAB}" type="slidenum">
              <a:rPr lang="zh-CN" altLang="en-US" smtClean="0"/>
              <a:t>44</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TextEdit="1"/>
          </p:cNvSpPr>
          <p:nvPr>
            <p:ph type="sldImg"/>
          </p:nvPr>
        </p:nvSpPr>
        <p:spPr>
          <a:xfrm>
            <a:off x="381000" y="685800"/>
            <a:ext cx="6096000" cy="3429000"/>
          </a:xfrm>
        </p:spPr>
      </p:sp>
      <p:sp>
        <p:nvSpPr>
          <p:cNvPr id="15363" name="备注占位符 2"/>
          <p:cNvSpPr>
            <a:spLocks noGrp="1"/>
          </p:cNvSpPr>
          <p:nvPr>
            <p:ph type="body" idx="1"/>
          </p:nvPr>
        </p:nvSpPr>
        <p:spPr>
          <a:noFill/>
        </p:spPr>
        <p:txBody>
          <a:bodyPr/>
          <a:lstStyle/>
          <a:p>
            <a:endParaRPr lang="zh-CN" altLang="en-US"/>
          </a:p>
        </p:txBody>
      </p:sp>
      <p:sp>
        <p:nvSpPr>
          <p:cNvPr id="15364" name="灯片编号占位符 3"/>
          <p:cNvSpPr>
            <a:spLocks noGrp="1"/>
          </p:cNvSpPr>
          <p:nvPr>
            <p:ph type="sldNum" sz="quarter" idx="5"/>
          </p:nvPr>
        </p:nvSpPr>
        <p:spPr>
          <a:noFill/>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defRPr/>
            </a:pPr>
            <a:fld id="{8B95434F-5F0A-4D3B-AFAA-1305BC50D32E}" type="slidenum">
              <a:rPr kumimoji="0" lang="zh-CN" altLang="en-US" sz="1800" b="0" i="0" u="none" strike="noStrike" kern="0" cap="none" spc="0" normalizeH="0" baseline="0" noProof="0" smtClean="0">
                <a:ln>
                  <a:noFill/>
                </a:ln>
                <a:solidFill>
                  <a:schemeClr val="tx1"/>
                </a:solidFill>
                <a:effectLst/>
                <a:uLnTx/>
                <a:uFillTx/>
                <a:latin typeface="微软雅黑" panose="020B0503020204020204" pitchFamily="34" charset="-122"/>
                <a:ea typeface="宋体" panose="02010600030101010101" pitchFamily="2" charset="-122"/>
              </a:rPr>
              <a:t>4</a:t>
            </a:fld>
            <a:endParaRPr kumimoji="0" lang="en-US" altLang="zh-CN" sz="1800" b="0" i="0" u="none" strike="noStrike" kern="0" cap="none" spc="0" normalizeH="0" baseline="0" noProof="0" dirty="0">
              <a:ln>
                <a:noFill/>
              </a:ln>
              <a:solidFill>
                <a:schemeClr val="tx1"/>
              </a:solidFill>
              <a:effectLst/>
              <a:uLnTx/>
              <a:uFillTx/>
              <a:latin typeface="微软雅黑" panose="020B0503020204020204" pitchFamily="34" charset="-122"/>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custDataLst>
              <p:tags r:id="rId1"/>
            </p:custDataLst>
          </p:nvPr>
        </p:nvSpPr>
        <p:spPr/>
      </p:sp>
      <p:sp>
        <p:nvSpPr>
          <p:cNvPr id="3" name="文本占位符 2"/>
          <p:cNvSpPr>
            <a:spLocks noGrp="1"/>
          </p:cNvSpPr>
          <p:nvPr>
            <p:ph type="body" idx="3"/>
            <p:custDataLst>
              <p:tags r:id="rId2"/>
            </p:custDataLst>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custDataLst>
              <p:tags r:id="rId1"/>
            </p:custDataLst>
          </p:nvPr>
        </p:nvSpPr>
        <p:spPr/>
      </p:sp>
      <p:sp>
        <p:nvSpPr>
          <p:cNvPr id="3" name="文本占位符 2"/>
          <p:cNvSpPr>
            <a:spLocks noGrp="1"/>
          </p:cNvSpPr>
          <p:nvPr>
            <p:ph type="body" idx="3"/>
            <p:custDataLst>
              <p:tags r:id="rId2"/>
            </p:custDataLst>
          </p:nvPr>
        </p:nvSpPr>
        <p:spPr/>
        <p:txBody>
          <a:bodyPr/>
          <a:lstStyle/>
          <a:p>
            <a:r>
              <a:rPr lang="zh-CN" altLang="en-US"/>
              <a:t>李鸿章在《辛丑条约》上没有写自己的全名，而是用一个肃字来代替，意思是代表大清所封肃候的身份。在条约签订的当年，他就病逝了。</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TextEdit="1"/>
          </p:cNvSpPr>
          <p:nvPr>
            <p:ph type="sldImg"/>
          </p:nvPr>
        </p:nvSpPr>
        <p:spPr>
          <a:xfrm>
            <a:off x="381000" y="685800"/>
            <a:ext cx="6096000" cy="3429000"/>
          </a:xfrm>
        </p:spPr>
      </p:sp>
      <p:sp>
        <p:nvSpPr>
          <p:cNvPr id="15363" name="备注占位符 2"/>
          <p:cNvSpPr>
            <a:spLocks noGrp="1"/>
          </p:cNvSpPr>
          <p:nvPr>
            <p:ph type="body" idx="1"/>
          </p:nvPr>
        </p:nvSpPr>
        <p:spPr>
          <a:noFill/>
        </p:spPr>
        <p:txBody>
          <a:bodyPr/>
          <a:lstStyle/>
          <a:p>
            <a:endParaRPr lang="zh-CN" altLang="en-US"/>
          </a:p>
        </p:txBody>
      </p:sp>
      <p:sp>
        <p:nvSpPr>
          <p:cNvPr id="15364" name="灯片编号占位符 3"/>
          <p:cNvSpPr>
            <a:spLocks noGrp="1"/>
          </p:cNvSpPr>
          <p:nvPr>
            <p:ph type="sldNum" sz="quarter" idx="5"/>
          </p:nvPr>
        </p:nvSpPr>
        <p:spPr>
          <a:noFill/>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defRPr/>
            </a:pPr>
            <a:fld id="{8B95434F-5F0A-4D3B-AFAA-1305BC50D32E}" type="slidenum">
              <a:rPr kumimoji="0" lang="zh-CN" altLang="en-US" sz="1800" b="0" i="0" u="none" strike="noStrike" kern="0" cap="none" spc="0" normalizeH="0" baseline="0" noProof="0" smtClean="0">
                <a:ln>
                  <a:noFill/>
                </a:ln>
                <a:solidFill>
                  <a:schemeClr val="tx1"/>
                </a:solidFill>
                <a:effectLst/>
                <a:uLnTx/>
                <a:uFillTx/>
                <a:latin typeface="微软雅黑" panose="020B0503020204020204" pitchFamily="34" charset="-122"/>
                <a:ea typeface="宋体" panose="02010600030101010101" pitchFamily="2" charset="-122"/>
              </a:rPr>
              <a:t>10</a:t>
            </a:fld>
            <a:endParaRPr kumimoji="0" lang="en-US" altLang="zh-CN" sz="1800" b="0" i="0" u="none" strike="noStrike" kern="0" cap="none" spc="0" normalizeH="0" baseline="0" noProof="0" dirty="0">
              <a:ln>
                <a:noFill/>
              </a:ln>
              <a:solidFill>
                <a:schemeClr val="tx1"/>
              </a:solidFill>
              <a:effectLst/>
              <a:uLnTx/>
              <a:uFillTx/>
              <a:latin typeface="微软雅黑" panose="020B0503020204020204" pitchFamily="34" charset="-122"/>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custDataLst>
              <p:tags r:id="rId1"/>
            </p:custDataLst>
          </p:nvPr>
        </p:nvSpPr>
        <p:spPr/>
      </p:sp>
      <p:sp>
        <p:nvSpPr>
          <p:cNvPr id="3" name="文本占位符 2"/>
          <p:cNvSpPr>
            <a:spLocks noGrp="1"/>
          </p:cNvSpPr>
          <p:nvPr>
            <p:ph type="body" idx="3"/>
            <p:custDataLst>
              <p:tags r:id="rId2"/>
            </p:custDataLst>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10"/>
            <p:custDataLst>
              <p:tags r:id="rId3"/>
            </p:custDataLst>
          </p:nvPr>
        </p:nvSpPr>
        <p:spPr/>
        <p:txBody>
          <a:bodyPr/>
          <a:lstStyle/>
          <a:p>
            <a:fld id="{831535EC-1309-47C4-ADC0-E31251264AAB}" type="slidenum">
              <a:rPr lang="zh-CN" altLang="en-US" smtClean="0"/>
              <a:t>21</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custDataLst>
              <p:tags r:id="rId1"/>
            </p:custDataLst>
          </p:nvPr>
        </p:nvSpPr>
        <p:spPr/>
      </p:sp>
      <p:sp>
        <p:nvSpPr>
          <p:cNvPr id="3" name="文本占位符 2"/>
          <p:cNvSpPr>
            <a:spLocks noGrp="1"/>
          </p:cNvSpPr>
          <p:nvPr>
            <p:ph type="body" idx="3"/>
            <p:custDataLst>
              <p:tags r:id="rId2"/>
            </p:custDataLst>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custDataLst>
              <p:tags r:id="rId1"/>
            </p:custDataLst>
          </p:nvPr>
        </p:nvSpPr>
        <p:spPr/>
      </p:sp>
      <p:sp>
        <p:nvSpPr>
          <p:cNvPr id="3" name="文本占位符 2"/>
          <p:cNvSpPr>
            <a:spLocks noGrp="1"/>
          </p:cNvSpPr>
          <p:nvPr>
            <p:ph type="body" idx="3"/>
            <p:custDataLst>
              <p:tags r:id="rId2"/>
            </p:custDataLst>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slideMaster" Target="../slideMasters/slideMaster1.xml"/><Relationship Id="rId5" Type="http://schemas.openxmlformats.org/officeDocument/2006/relationships/tags" Target="../tags/tag51.xml"/><Relationship Id="rId4" Type="http://schemas.openxmlformats.org/officeDocument/2006/relationships/tags" Target="../tags/tag50.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slideMaster" Target="../slideMasters/slideMaster1.xml"/><Relationship Id="rId5" Type="http://schemas.openxmlformats.org/officeDocument/2006/relationships/tags" Target="../tags/tag56.xml"/><Relationship Id="rId4" Type="http://schemas.openxmlformats.org/officeDocument/2006/relationships/tags" Target="../tags/tag55.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slideMaster" Target="../slideMasters/slideMaster1.xml"/><Relationship Id="rId5" Type="http://schemas.openxmlformats.org/officeDocument/2006/relationships/tags" Target="../tags/tag8.xml"/><Relationship Id="rId4" Type="http://schemas.openxmlformats.org/officeDocument/2006/relationships/tags" Target="../tags/tag7.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slideMaster" Target="../slideMasters/slideMaster1.xml"/><Relationship Id="rId5" Type="http://schemas.openxmlformats.org/officeDocument/2006/relationships/tags" Target="../tags/tag13.xml"/><Relationship Id="rId4" Type="http://schemas.openxmlformats.org/officeDocument/2006/relationships/tags" Target="../tags/tag12.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16.xml"/><Relationship Id="rId7" Type="http://schemas.openxmlformats.org/officeDocument/2006/relationships/slideMaster" Target="../slideMasters/slideMaster1.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27.xml"/><Relationship Id="rId3" Type="http://schemas.openxmlformats.org/officeDocument/2006/relationships/tags" Target="../tags/tag22.xml"/><Relationship Id="rId7" Type="http://schemas.openxmlformats.org/officeDocument/2006/relationships/tags" Target="../tags/tag26.xml"/><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 Id="rId5" Type="http://schemas.openxmlformats.org/officeDocument/2006/relationships/slideMaster" Target="../slideMasters/slideMaster1.xml"/><Relationship Id="rId4" Type="http://schemas.openxmlformats.org/officeDocument/2006/relationships/tags" Target="../tags/tag31.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37.xml"/><Relationship Id="rId7" Type="http://schemas.openxmlformats.org/officeDocument/2006/relationships/slideMaster" Target="../slideMasters/slideMaster1.xml"/><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tags" Target="../tags/tag40.xml"/><Relationship Id="rId5" Type="http://schemas.openxmlformats.org/officeDocument/2006/relationships/tags" Target="../tags/tag39.xml"/><Relationship Id="rId4" Type="http://schemas.openxmlformats.org/officeDocument/2006/relationships/tags" Target="../tags/tag38.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43.xml"/><Relationship Id="rId7" Type="http://schemas.openxmlformats.org/officeDocument/2006/relationships/slideMaster" Target="../slideMasters/slideMaster1.xml"/><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tags" Target="../tags/tag46.xml"/><Relationship Id="rId5" Type="http://schemas.openxmlformats.org/officeDocument/2006/relationships/tags" Target="../tags/tag45.xml"/><Relationship Id="rId4" Type="http://schemas.openxmlformats.org/officeDocument/2006/relationships/tags" Target="../tags/tag4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custDataLst>
              <p:tags r:id="rId2"/>
            </p:custDataLst>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custDataLst>
              <p:tags r:id="rId2"/>
            </p:custDataLst>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custDataLst>
              <p:tags r:id="rId3"/>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5" name="页脚占位符 4"/>
          <p:cNvSpPr>
            <a:spLocks noGrp="1"/>
          </p:cNvSpPr>
          <p:nvPr>
            <p:ph type="ftr" sz="quarter" idx="11"/>
            <p:custDataLst>
              <p:tags r:id="rId4"/>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custDataLst>
              <p:tags r:id="rId2"/>
            </p:custDataLst>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custDataLst>
              <p:tags r:id="rId3"/>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5" name="页脚占位符 4"/>
          <p:cNvSpPr>
            <a:spLocks noGrp="1"/>
          </p:cNvSpPr>
          <p:nvPr>
            <p:ph type="ftr" sz="quarter" idx="11"/>
            <p:custDataLst>
              <p:tags r:id="rId4"/>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custDataLst>
              <p:tags r:id="rId2"/>
            </p:custDataLst>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custDataLst>
              <p:tags r:id="rId3"/>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5" name="页脚占位符 4"/>
          <p:cNvSpPr>
            <a:spLocks noGrp="1"/>
          </p:cNvSpPr>
          <p:nvPr>
            <p:ph type="ftr" sz="quarter" idx="11"/>
            <p:custDataLst>
              <p:tags r:id="rId4"/>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custDataLst>
              <p:tags r:id="rId2"/>
            </p:custDataLst>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custDataLst>
              <p:tags r:id="rId3"/>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5" name="页脚占位符 4"/>
          <p:cNvSpPr>
            <a:spLocks noGrp="1"/>
          </p:cNvSpPr>
          <p:nvPr>
            <p:ph type="ftr" sz="quarter" idx="11"/>
            <p:custDataLst>
              <p:tags r:id="rId4"/>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custDataLst>
              <p:tags r:id="rId2"/>
            </p:custDataLst>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custDataLst>
              <p:tags r:id="rId3"/>
            </p:custDataLst>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6" name="页脚占位符 5"/>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custDataLst>
              <p:tags r:id="rId2"/>
            </p:custDataLst>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custDataLst>
              <p:tags r:id="rId3"/>
            </p:custDataLst>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custDataLst>
              <p:tags r:id="rId4"/>
            </p:custDataLst>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custDataLst>
              <p:tags r:id="rId5"/>
            </p:custDataLst>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custDataLst>
              <p:tags r:id="rId6"/>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8" name="页脚占位符 7"/>
          <p:cNvSpPr>
            <a:spLocks noGrp="1"/>
          </p:cNvSpPr>
          <p:nvPr>
            <p:ph type="ftr" sz="quarter" idx="11"/>
            <p:custDataLst>
              <p:tags r:id="rId7"/>
            </p:custDataLst>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custDataLst>
              <p:tags r:id="rId8"/>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custDataLst>
              <p:tags r:id="rId2"/>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4" name="页脚占位符 3"/>
          <p:cNvSpPr>
            <a:spLocks noGrp="1"/>
          </p:cNvSpPr>
          <p:nvPr>
            <p:ph type="ftr" sz="quarter" idx="11"/>
            <p:custDataLst>
              <p:tags r:id="rId3"/>
            </p:custDataLst>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custDataLst>
              <p:tags r:id="rId4"/>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3" name="页脚占位符 2"/>
          <p:cNvSpPr>
            <a:spLocks noGrp="1"/>
          </p:cNvSpPr>
          <p:nvPr>
            <p:ph type="ftr" sz="quarter" idx="11"/>
            <p:custDataLst>
              <p:tags r:id="rId2"/>
            </p:custDataLst>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custDataLst>
              <p:tags r:id="rId3"/>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custDataLst>
              <p:tags r:id="rId2"/>
            </p:custDataLst>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custDataLst>
              <p:tags r:id="rId3"/>
            </p:custDataLst>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6" name="页脚占位符 5"/>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custDataLst>
              <p:tags r:id="rId2"/>
            </p:custDataLst>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custDataLst>
              <p:tags r:id="rId3"/>
            </p:custDataLst>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6" name="页脚占位符 5"/>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65.xml"/><Relationship Id="rId7" Type="http://schemas.openxmlformats.org/officeDocument/2006/relationships/slideLayout" Target="../slideLayouts/slideLayout1.xml"/><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tags" Target="../tags/tag112.xml"/><Relationship Id="rId7" Type="http://schemas.openxmlformats.org/officeDocument/2006/relationships/image" Target="../media/image4.png"/><Relationship Id="rId2" Type="http://schemas.openxmlformats.org/officeDocument/2006/relationships/tags" Target="../tags/tag111.xml"/><Relationship Id="rId1" Type="http://schemas.openxmlformats.org/officeDocument/2006/relationships/tags" Target="../tags/tag110.xml"/><Relationship Id="rId6" Type="http://schemas.openxmlformats.org/officeDocument/2006/relationships/slideLayout" Target="../slideLayouts/slideLayout7.xml"/><Relationship Id="rId5" Type="http://schemas.openxmlformats.org/officeDocument/2006/relationships/tags" Target="../tags/tag114.xml"/><Relationship Id="rId4" Type="http://schemas.openxmlformats.org/officeDocument/2006/relationships/tags" Target="../tags/tag113.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17.xml"/><Relationship Id="rId7" Type="http://schemas.openxmlformats.org/officeDocument/2006/relationships/slideLayout" Target="../slideLayouts/slideLayout7.xml"/><Relationship Id="rId2" Type="http://schemas.openxmlformats.org/officeDocument/2006/relationships/tags" Target="../tags/tag116.xml"/><Relationship Id="rId1" Type="http://schemas.openxmlformats.org/officeDocument/2006/relationships/tags" Target="../tags/tag115.xml"/><Relationship Id="rId6" Type="http://schemas.openxmlformats.org/officeDocument/2006/relationships/tags" Target="../tags/tag120.xml"/><Relationship Id="rId5" Type="http://schemas.openxmlformats.org/officeDocument/2006/relationships/tags" Target="../tags/tag119.xml"/><Relationship Id="rId4" Type="http://schemas.openxmlformats.org/officeDocument/2006/relationships/tags" Target="../tags/tag118.xml"/></Relationships>
</file>

<file path=ppt/slides/_rels/slide13.xml.rels><?xml version="1.0" encoding="UTF-8" standalone="yes"?>
<Relationships xmlns="http://schemas.openxmlformats.org/package/2006/relationships"><Relationship Id="rId8" Type="http://schemas.openxmlformats.org/officeDocument/2006/relationships/tags" Target="../tags/tag128.xml"/><Relationship Id="rId13" Type="http://schemas.openxmlformats.org/officeDocument/2006/relationships/tags" Target="../tags/tag133.xml"/><Relationship Id="rId18" Type="http://schemas.openxmlformats.org/officeDocument/2006/relationships/tags" Target="../tags/tag138.xml"/><Relationship Id="rId26" Type="http://schemas.openxmlformats.org/officeDocument/2006/relationships/notesSlide" Target="../notesSlides/notesSlide6.xml"/><Relationship Id="rId3" Type="http://schemas.openxmlformats.org/officeDocument/2006/relationships/tags" Target="../tags/tag123.xml"/><Relationship Id="rId21" Type="http://schemas.openxmlformats.org/officeDocument/2006/relationships/tags" Target="../tags/tag141.xml"/><Relationship Id="rId7" Type="http://schemas.openxmlformats.org/officeDocument/2006/relationships/tags" Target="../tags/tag127.xml"/><Relationship Id="rId12" Type="http://schemas.openxmlformats.org/officeDocument/2006/relationships/tags" Target="../tags/tag132.xml"/><Relationship Id="rId17" Type="http://schemas.openxmlformats.org/officeDocument/2006/relationships/tags" Target="../tags/tag137.xml"/><Relationship Id="rId25" Type="http://schemas.openxmlformats.org/officeDocument/2006/relationships/slideLayout" Target="../slideLayouts/slideLayout7.xml"/><Relationship Id="rId2" Type="http://schemas.openxmlformats.org/officeDocument/2006/relationships/tags" Target="../tags/tag122.xml"/><Relationship Id="rId16" Type="http://schemas.openxmlformats.org/officeDocument/2006/relationships/tags" Target="../tags/tag136.xml"/><Relationship Id="rId20" Type="http://schemas.openxmlformats.org/officeDocument/2006/relationships/tags" Target="../tags/tag140.xml"/><Relationship Id="rId29" Type="http://schemas.openxmlformats.org/officeDocument/2006/relationships/image" Target="../media/image21.png"/><Relationship Id="rId1" Type="http://schemas.openxmlformats.org/officeDocument/2006/relationships/tags" Target="../tags/tag121.xml"/><Relationship Id="rId6" Type="http://schemas.openxmlformats.org/officeDocument/2006/relationships/tags" Target="../tags/tag126.xml"/><Relationship Id="rId11" Type="http://schemas.openxmlformats.org/officeDocument/2006/relationships/tags" Target="../tags/tag131.xml"/><Relationship Id="rId24" Type="http://schemas.openxmlformats.org/officeDocument/2006/relationships/tags" Target="../tags/tag144.xml"/><Relationship Id="rId5" Type="http://schemas.openxmlformats.org/officeDocument/2006/relationships/tags" Target="../tags/tag125.xml"/><Relationship Id="rId15" Type="http://schemas.openxmlformats.org/officeDocument/2006/relationships/tags" Target="../tags/tag135.xml"/><Relationship Id="rId23" Type="http://schemas.openxmlformats.org/officeDocument/2006/relationships/tags" Target="../tags/tag143.xml"/><Relationship Id="rId28" Type="http://schemas.openxmlformats.org/officeDocument/2006/relationships/image" Target="../media/image20.png"/><Relationship Id="rId10" Type="http://schemas.openxmlformats.org/officeDocument/2006/relationships/tags" Target="../tags/tag130.xml"/><Relationship Id="rId19" Type="http://schemas.openxmlformats.org/officeDocument/2006/relationships/tags" Target="../tags/tag139.xml"/><Relationship Id="rId4" Type="http://schemas.openxmlformats.org/officeDocument/2006/relationships/tags" Target="../tags/tag124.xml"/><Relationship Id="rId9" Type="http://schemas.openxmlformats.org/officeDocument/2006/relationships/tags" Target="../tags/tag129.xml"/><Relationship Id="rId14" Type="http://schemas.openxmlformats.org/officeDocument/2006/relationships/tags" Target="../tags/tag134.xml"/><Relationship Id="rId22" Type="http://schemas.openxmlformats.org/officeDocument/2006/relationships/tags" Target="../tags/tag142.xml"/><Relationship Id="rId27" Type="http://schemas.openxmlformats.org/officeDocument/2006/relationships/image" Target="../media/image19.png"/><Relationship Id="rId30"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149.xml"/><Relationship Id="rId7" Type="http://schemas.openxmlformats.org/officeDocument/2006/relationships/slideLayout" Target="../slideLayouts/slideLayout7.xml"/><Relationship Id="rId2" Type="http://schemas.openxmlformats.org/officeDocument/2006/relationships/tags" Target="../tags/tag148.xml"/><Relationship Id="rId1" Type="http://schemas.openxmlformats.org/officeDocument/2006/relationships/tags" Target="../tags/tag147.xml"/><Relationship Id="rId6" Type="http://schemas.openxmlformats.org/officeDocument/2006/relationships/tags" Target="../tags/tag152.xml"/><Relationship Id="rId5" Type="http://schemas.openxmlformats.org/officeDocument/2006/relationships/tags" Target="../tags/tag151.xml"/><Relationship Id="rId4" Type="http://schemas.openxmlformats.org/officeDocument/2006/relationships/tags" Target="../tags/tag150.xml"/><Relationship Id="rId9"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slideLayout" Target="../slideLayouts/slideLayout7.xml"/><Relationship Id="rId1" Type="http://schemas.openxmlformats.org/officeDocument/2006/relationships/tags" Target="../tags/tag153.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71.xml"/><Relationship Id="rId7" Type="http://schemas.openxmlformats.org/officeDocument/2006/relationships/tags" Target="../tags/tag75.xml"/><Relationship Id="rId2" Type="http://schemas.openxmlformats.org/officeDocument/2006/relationships/tags" Target="../tags/tag70.xml"/><Relationship Id="rId1" Type="http://schemas.openxmlformats.org/officeDocument/2006/relationships/tags" Target="../tags/tag69.xml"/><Relationship Id="rId6" Type="http://schemas.openxmlformats.org/officeDocument/2006/relationships/tags" Target="../tags/tag74.xml"/><Relationship Id="rId11" Type="http://schemas.openxmlformats.org/officeDocument/2006/relationships/image" Target="../media/image4.png"/><Relationship Id="rId5" Type="http://schemas.openxmlformats.org/officeDocument/2006/relationships/tags" Target="../tags/tag73.xml"/><Relationship Id="rId10" Type="http://schemas.openxmlformats.org/officeDocument/2006/relationships/image" Target="../media/image3.jpeg"/><Relationship Id="rId4" Type="http://schemas.openxmlformats.org/officeDocument/2006/relationships/tags" Target="../tags/tag72.xml"/><Relationship Id="rId9"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tags" Target="../tags/tag161.xml"/><Relationship Id="rId13" Type="http://schemas.openxmlformats.org/officeDocument/2006/relationships/tags" Target="../tags/tag166.xml"/><Relationship Id="rId18" Type="http://schemas.openxmlformats.org/officeDocument/2006/relationships/tags" Target="../tags/tag171.xml"/><Relationship Id="rId3" Type="http://schemas.openxmlformats.org/officeDocument/2006/relationships/tags" Target="../tags/tag156.xml"/><Relationship Id="rId21" Type="http://schemas.openxmlformats.org/officeDocument/2006/relationships/image" Target="../media/image4.png"/><Relationship Id="rId7" Type="http://schemas.openxmlformats.org/officeDocument/2006/relationships/tags" Target="../tags/tag160.xml"/><Relationship Id="rId12" Type="http://schemas.openxmlformats.org/officeDocument/2006/relationships/tags" Target="../tags/tag165.xml"/><Relationship Id="rId17" Type="http://schemas.openxmlformats.org/officeDocument/2006/relationships/tags" Target="../tags/tag170.xml"/><Relationship Id="rId2" Type="http://schemas.openxmlformats.org/officeDocument/2006/relationships/tags" Target="../tags/tag155.xml"/><Relationship Id="rId16" Type="http://schemas.openxmlformats.org/officeDocument/2006/relationships/tags" Target="../tags/tag169.xml"/><Relationship Id="rId20" Type="http://schemas.openxmlformats.org/officeDocument/2006/relationships/notesSlide" Target="../notesSlides/notesSlide7.xml"/><Relationship Id="rId1" Type="http://schemas.openxmlformats.org/officeDocument/2006/relationships/tags" Target="../tags/tag154.xml"/><Relationship Id="rId6" Type="http://schemas.openxmlformats.org/officeDocument/2006/relationships/tags" Target="../tags/tag159.xml"/><Relationship Id="rId11" Type="http://schemas.openxmlformats.org/officeDocument/2006/relationships/tags" Target="../tags/tag164.xml"/><Relationship Id="rId5" Type="http://schemas.openxmlformats.org/officeDocument/2006/relationships/tags" Target="../tags/tag158.xml"/><Relationship Id="rId15" Type="http://schemas.openxmlformats.org/officeDocument/2006/relationships/tags" Target="../tags/tag168.xml"/><Relationship Id="rId10" Type="http://schemas.openxmlformats.org/officeDocument/2006/relationships/tags" Target="../tags/tag163.xml"/><Relationship Id="rId19" Type="http://schemas.openxmlformats.org/officeDocument/2006/relationships/slideLayout" Target="../slideLayouts/slideLayout7.xml"/><Relationship Id="rId4" Type="http://schemas.openxmlformats.org/officeDocument/2006/relationships/tags" Target="../tags/tag157.xml"/><Relationship Id="rId9" Type="http://schemas.openxmlformats.org/officeDocument/2006/relationships/tags" Target="../tags/tag162.xml"/><Relationship Id="rId14" Type="http://schemas.openxmlformats.org/officeDocument/2006/relationships/tags" Target="../tags/tag167.xml"/></Relationships>
</file>

<file path=ppt/slides/_rels/slide22.xml.rels><?xml version="1.0" encoding="UTF-8" standalone="yes"?>
<Relationships xmlns="http://schemas.openxmlformats.org/package/2006/relationships"><Relationship Id="rId8" Type="http://schemas.openxmlformats.org/officeDocument/2006/relationships/tags" Target="../tags/tag182.xml"/><Relationship Id="rId3" Type="http://schemas.openxmlformats.org/officeDocument/2006/relationships/tags" Target="../tags/tag177.xml"/><Relationship Id="rId7" Type="http://schemas.openxmlformats.org/officeDocument/2006/relationships/tags" Target="../tags/tag181.xml"/><Relationship Id="rId12" Type="http://schemas.microsoft.com/office/2007/relationships/hdphoto" Target="../media/hdphoto1.wdp"/><Relationship Id="rId2" Type="http://schemas.openxmlformats.org/officeDocument/2006/relationships/tags" Target="../tags/tag176.xml"/><Relationship Id="rId1" Type="http://schemas.openxmlformats.org/officeDocument/2006/relationships/tags" Target="../tags/tag175.xml"/><Relationship Id="rId6" Type="http://schemas.openxmlformats.org/officeDocument/2006/relationships/tags" Target="../tags/tag180.xml"/><Relationship Id="rId11" Type="http://schemas.openxmlformats.org/officeDocument/2006/relationships/image" Target="../media/image29.png"/><Relationship Id="rId5" Type="http://schemas.openxmlformats.org/officeDocument/2006/relationships/tags" Target="../tags/tag179.xml"/><Relationship Id="rId10" Type="http://schemas.openxmlformats.org/officeDocument/2006/relationships/notesSlide" Target="../notesSlides/notesSlide8.xml"/><Relationship Id="rId4" Type="http://schemas.openxmlformats.org/officeDocument/2006/relationships/tags" Target="../tags/tag178.xml"/><Relationship Id="rId9"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8" Type="http://schemas.openxmlformats.org/officeDocument/2006/relationships/tags" Target="../tags/tag192.xml"/><Relationship Id="rId13" Type="http://schemas.microsoft.com/office/2007/relationships/hdphoto" Target="../media/hdphoto1.wdp"/><Relationship Id="rId3" Type="http://schemas.openxmlformats.org/officeDocument/2006/relationships/tags" Target="../tags/tag187.xml"/><Relationship Id="rId7" Type="http://schemas.openxmlformats.org/officeDocument/2006/relationships/tags" Target="../tags/tag191.xml"/><Relationship Id="rId12" Type="http://schemas.openxmlformats.org/officeDocument/2006/relationships/image" Target="../media/image29.png"/><Relationship Id="rId2" Type="http://schemas.openxmlformats.org/officeDocument/2006/relationships/tags" Target="../tags/tag186.xml"/><Relationship Id="rId1" Type="http://schemas.openxmlformats.org/officeDocument/2006/relationships/tags" Target="../tags/tag185.xml"/><Relationship Id="rId6" Type="http://schemas.openxmlformats.org/officeDocument/2006/relationships/tags" Target="../tags/tag190.xml"/><Relationship Id="rId11" Type="http://schemas.openxmlformats.org/officeDocument/2006/relationships/notesSlide" Target="../notesSlides/notesSlide9.xml"/><Relationship Id="rId5" Type="http://schemas.openxmlformats.org/officeDocument/2006/relationships/tags" Target="../tags/tag189.xml"/><Relationship Id="rId10" Type="http://schemas.openxmlformats.org/officeDocument/2006/relationships/slideLayout" Target="../slideLayouts/slideLayout7.xml"/><Relationship Id="rId4" Type="http://schemas.openxmlformats.org/officeDocument/2006/relationships/tags" Target="../tags/tag188.xml"/><Relationship Id="rId9" Type="http://schemas.openxmlformats.org/officeDocument/2006/relationships/tags" Target="../tags/tag193.xml"/></Relationships>
</file>

<file path=ppt/slides/_rels/slide24.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tags" Target="../tags/tag198.xml"/><Relationship Id="rId7" Type="http://schemas.openxmlformats.org/officeDocument/2006/relationships/slideLayout" Target="../slideLayouts/slideLayout7.xml"/><Relationship Id="rId2" Type="http://schemas.openxmlformats.org/officeDocument/2006/relationships/tags" Target="../tags/tag197.xml"/><Relationship Id="rId1" Type="http://schemas.openxmlformats.org/officeDocument/2006/relationships/tags" Target="../tags/tag196.xml"/><Relationship Id="rId6" Type="http://schemas.openxmlformats.org/officeDocument/2006/relationships/tags" Target="../tags/tag201.xml"/><Relationship Id="rId5" Type="http://schemas.openxmlformats.org/officeDocument/2006/relationships/tags" Target="../tags/tag200.xml"/><Relationship Id="rId10" Type="http://schemas.openxmlformats.org/officeDocument/2006/relationships/image" Target="../media/image4.png"/><Relationship Id="rId4" Type="http://schemas.openxmlformats.org/officeDocument/2006/relationships/tags" Target="../tags/tag199.xml"/><Relationship Id="rId9"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slideLayout" Target="../slideLayouts/slideLayout7.xml"/><Relationship Id="rId1" Type="http://schemas.openxmlformats.org/officeDocument/2006/relationships/tags" Target="../tags/tag202.xml"/></Relationships>
</file>

<file path=ppt/slides/_rels/slide2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205.xml"/><Relationship Id="rId7" Type="http://schemas.openxmlformats.org/officeDocument/2006/relationships/image" Target="../media/image33.png"/><Relationship Id="rId2" Type="http://schemas.openxmlformats.org/officeDocument/2006/relationships/tags" Target="../tags/tag204.xml"/><Relationship Id="rId1" Type="http://schemas.openxmlformats.org/officeDocument/2006/relationships/tags" Target="../tags/tag203.xml"/><Relationship Id="rId6" Type="http://schemas.openxmlformats.org/officeDocument/2006/relationships/slideLayout" Target="../slideLayouts/slideLayout7.xml"/><Relationship Id="rId5" Type="http://schemas.openxmlformats.org/officeDocument/2006/relationships/tags" Target="../tags/tag207.xml"/><Relationship Id="rId4" Type="http://schemas.openxmlformats.org/officeDocument/2006/relationships/tags" Target="../tags/tag206.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hyperlink" Target="5&#20116;&#22235;&#36816;&#21160;.mp4"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210.xml"/><Relationship Id="rId7" Type="http://schemas.openxmlformats.org/officeDocument/2006/relationships/tags" Target="../tags/tag214.xml"/><Relationship Id="rId2" Type="http://schemas.openxmlformats.org/officeDocument/2006/relationships/tags" Target="../tags/tag209.xml"/><Relationship Id="rId1" Type="http://schemas.openxmlformats.org/officeDocument/2006/relationships/tags" Target="../tags/tag208.xml"/><Relationship Id="rId6" Type="http://schemas.openxmlformats.org/officeDocument/2006/relationships/tags" Target="../tags/tag213.xml"/><Relationship Id="rId5" Type="http://schemas.openxmlformats.org/officeDocument/2006/relationships/tags" Target="../tags/tag212.xml"/><Relationship Id="rId4" Type="http://schemas.openxmlformats.org/officeDocument/2006/relationships/tags" Target="../tags/tag211.xml"/><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tags" Target="../tags/tag222.xml"/><Relationship Id="rId13" Type="http://schemas.openxmlformats.org/officeDocument/2006/relationships/tags" Target="../tags/tag227.xml"/><Relationship Id="rId18" Type="http://schemas.openxmlformats.org/officeDocument/2006/relationships/tags" Target="../tags/tag232.xml"/><Relationship Id="rId26" Type="http://schemas.openxmlformats.org/officeDocument/2006/relationships/image" Target="../media/image39.png"/><Relationship Id="rId3" Type="http://schemas.openxmlformats.org/officeDocument/2006/relationships/tags" Target="../tags/tag217.xml"/><Relationship Id="rId21" Type="http://schemas.openxmlformats.org/officeDocument/2006/relationships/slideLayout" Target="../slideLayouts/slideLayout7.xml"/><Relationship Id="rId7" Type="http://schemas.openxmlformats.org/officeDocument/2006/relationships/tags" Target="../tags/tag221.xml"/><Relationship Id="rId12" Type="http://schemas.openxmlformats.org/officeDocument/2006/relationships/tags" Target="../tags/tag226.xml"/><Relationship Id="rId17" Type="http://schemas.openxmlformats.org/officeDocument/2006/relationships/tags" Target="../tags/tag231.xml"/><Relationship Id="rId25" Type="http://schemas.openxmlformats.org/officeDocument/2006/relationships/image" Target="../media/image38.png"/><Relationship Id="rId2" Type="http://schemas.openxmlformats.org/officeDocument/2006/relationships/tags" Target="../tags/tag216.xml"/><Relationship Id="rId16" Type="http://schemas.openxmlformats.org/officeDocument/2006/relationships/tags" Target="../tags/tag230.xml"/><Relationship Id="rId20" Type="http://schemas.openxmlformats.org/officeDocument/2006/relationships/tags" Target="../tags/tag234.xml"/><Relationship Id="rId29" Type="http://schemas.openxmlformats.org/officeDocument/2006/relationships/image" Target="../media/image42.png"/><Relationship Id="rId1" Type="http://schemas.openxmlformats.org/officeDocument/2006/relationships/tags" Target="../tags/tag215.xml"/><Relationship Id="rId6" Type="http://schemas.openxmlformats.org/officeDocument/2006/relationships/tags" Target="../tags/tag220.xml"/><Relationship Id="rId11" Type="http://schemas.openxmlformats.org/officeDocument/2006/relationships/tags" Target="../tags/tag225.xml"/><Relationship Id="rId24" Type="http://schemas.openxmlformats.org/officeDocument/2006/relationships/image" Target="../media/image37.png"/><Relationship Id="rId5" Type="http://schemas.openxmlformats.org/officeDocument/2006/relationships/tags" Target="../tags/tag219.xml"/><Relationship Id="rId15" Type="http://schemas.openxmlformats.org/officeDocument/2006/relationships/tags" Target="../tags/tag229.xml"/><Relationship Id="rId23" Type="http://schemas.openxmlformats.org/officeDocument/2006/relationships/image" Target="../media/image36.png"/><Relationship Id="rId28" Type="http://schemas.openxmlformats.org/officeDocument/2006/relationships/image" Target="../media/image41.png"/><Relationship Id="rId10" Type="http://schemas.openxmlformats.org/officeDocument/2006/relationships/tags" Target="../tags/tag224.xml"/><Relationship Id="rId19" Type="http://schemas.openxmlformats.org/officeDocument/2006/relationships/tags" Target="../tags/tag233.xml"/><Relationship Id="rId4" Type="http://schemas.openxmlformats.org/officeDocument/2006/relationships/tags" Target="../tags/tag218.xml"/><Relationship Id="rId9" Type="http://schemas.openxmlformats.org/officeDocument/2006/relationships/tags" Target="../tags/tag223.xml"/><Relationship Id="rId14" Type="http://schemas.openxmlformats.org/officeDocument/2006/relationships/tags" Target="../tags/tag228.xml"/><Relationship Id="rId22" Type="http://schemas.openxmlformats.org/officeDocument/2006/relationships/notesSlide" Target="../notesSlides/notesSlide11.xml"/><Relationship Id="rId27" Type="http://schemas.openxmlformats.org/officeDocument/2006/relationships/image" Target="../media/image40.png"/><Relationship Id="rId30" Type="http://schemas.openxmlformats.org/officeDocument/2006/relationships/image" Target="../media/image4.png"/></Relationships>
</file>

<file path=ppt/slides/_rels/slide3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239.xml"/><Relationship Id="rId7" Type="http://schemas.openxmlformats.org/officeDocument/2006/relationships/tags" Target="../tags/tag243.xml"/><Relationship Id="rId2" Type="http://schemas.openxmlformats.org/officeDocument/2006/relationships/tags" Target="../tags/tag238.xml"/><Relationship Id="rId1" Type="http://schemas.openxmlformats.org/officeDocument/2006/relationships/tags" Target="../tags/tag237.xml"/><Relationship Id="rId6" Type="http://schemas.openxmlformats.org/officeDocument/2006/relationships/tags" Target="../tags/tag242.xml"/><Relationship Id="rId5" Type="http://schemas.openxmlformats.org/officeDocument/2006/relationships/tags" Target="../tags/tag241.xml"/><Relationship Id="rId10" Type="http://schemas.openxmlformats.org/officeDocument/2006/relationships/image" Target="../media/image4.png"/><Relationship Id="rId4" Type="http://schemas.openxmlformats.org/officeDocument/2006/relationships/tags" Target="../tags/tag240.xml"/><Relationship Id="rId9" Type="http://schemas.openxmlformats.org/officeDocument/2006/relationships/image" Target="../media/image44.png"/></Relationships>
</file>

<file path=ppt/slides/_rels/slide33.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tags" Target="../tags/tag246.xml"/><Relationship Id="rId7" Type="http://schemas.openxmlformats.org/officeDocument/2006/relationships/slideLayout" Target="../slideLayouts/slideLayout7.xml"/><Relationship Id="rId2" Type="http://schemas.openxmlformats.org/officeDocument/2006/relationships/tags" Target="../tags/tag245.xml"/><Relationship Id="rId1" Type="http://schemas.openxmlformats.org/officeDocument/2006/relationships/tags" Target="../tags/tag244.xml"/><Relationship Id="rId6" Type="http://schemas.openxmlformats.org/officeDocument/2006/relationships/tags" Target="../tags/tag249.xml"/><Relationship Id="rId5" Type="http://schemas.openxmlformats.org/officeDocument/2006/relationships/tags" Target="../tags/tag248.xml"/><Relationship Id="rId10" Type="http://schemas.openxmlformats.org/officeDocument/2006/relationships/image" Target="../media/image4.png"/><Relationship Id="rId4" Type="http://schemas.openxmlformats.org/officeDocument/2006/relationships/tags" Target="../tags/tag247.xml"/><Relationship Id="rId9" Type="http://schemas.openxmlformats.org/officeDocument/2006/relationships/image" Target="../media/image46.png"/></Relationships>
</file>

<file path=ppt/slides/_rels/slide3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slideLayout" Target="../slideLayouts/slideLayout7.xml"/><Relationship Id="rId1" Type="http://schemas.openxmlformats.org/officeDocument/2006/relationships/tags" Target="../tags/tag250.xml"/></Relationships>
</file>

<file path=ppt/slides/_rels/slide3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slideLayout" Target="../slideLayouts/slideLayout7.xml"/><Relationship Id="rId1" Type="http://schemas.openxmlformats.org/officeDocument/2006/relationships/tags" Target="../tags/tag251.xml"/></Relationships>
</file>

<file path=ppt/slides/_rels/slide38.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tags" Target="../tags/tag254.xml"/><Relationship Id="rId7" Type="http://schemas.openxmlformats.org/officeDocument/2006/relationships/slideLayout" Target="../slideLayouts/slideLayout7.xml"/><Relationship Id="rId2" Type="http://schemas.openxmlformats.org/officeDocument/2006/relationships/tags" Target="../tags/tag253.xml"/><Relationship Id="rId1" Type="http://schemas.openxmlformats.org/officeDocument/2006/relationships/tags" Target="../tags/tag252.xml"/><Relationship Id="rId6" Type="http://schemas.openxmlformats.org/officeDocument/2006/relationships/tags" Target="../tags/tag257.xml"/><Relationship Id="rId5" Type="http://schemas.openxmlformats.org/officeDocument/2006/relationships/tags" Target="../tags/tag256.xml"/><Relationship Id="rId4" Type="http://schemas.openxmlformats.org/officeDocument/2006/relationships/tags" Target="../tags/tag255.xml"/><Relationship Id="rId9"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tags" Target="../tags/tag260.xml"/><Relationship Id="rId7" Type="http://schemas.openxmlformats.org/officeDocument/2006/relationships/image" Target="../media/image4.png"/><Relationship Id="rId2" Type="http://schemas.openxmlformats.org/officeDocument/2006/relationships/tags" Target="../tags/tag259.xml"/><Relationship Id="rId1" Type="http://schemas.openxmlformats.org/officeDocument/2006/relationships/tags" Target="../tags/tag258.xml"/><Relationship Id="rId6" Type="http://schemas.openxmlformats.org/officeDocument/2006/relationships/image" Target="../media/image51.png"/><Relationship Id="rId5" Type="http://schemas.openxmlformats.org/officeDocument/2006/relationships/slideLayout" Target="../slideLayouts/slideLayout7.xml"/><Relationship Id="rId4" Type="http://schemas.openxmlformats.org/officeDocument/2006/relationships/tags" Target="../tags/tag26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tags" Target="../tags/tag264.xml"/><Relationship Id="rId2" Type="http://schemas.openxmlformats.org/officeDocument/2006/relationships/tags" Target="../tags/tag263.xml"/><Relationship Id="rId1" Type="http://schemas.openxmlformats.org/officeDocument/2006/relationships/tags" Target="../tags/tag262.xml"/><Relationship Id="rId6" Type="http://schemas.openxmlformats.org/officeDocument/2006/relationships/image" Target="../media/image4.png"/><Relationship Id="rId5" Type="http://schemas.openxmlformats.org/officeDocument/2006/relationships/slideLayout" Target="../slideLayouts/slideLayout7.xml"/><Relationship Id="rId4" Type="http://schemas.openxmlformats.org/officeDocument/2006/relationships/tags" Target="../tags/tag265.xml"/></Relationships>
</file>

<file path=ppt/slides/_rels/slide41.xml.rels><?xml version="1.0" encoding="UTF-8" standalone="yes"?>
<Relationships xmlns="http://schemas.openxmlformats.org/package/2006/relationships"><Relationship Id="rId3" Type="http://schemas.openxmlformats.org/officeDocument/2006/relationships/tags" Target="../tags/tag268.xml"/><Relationship Id="rId2" Type="http://schemas.openxmlformats.org/officeDocument/2006/relationships/tags" Target="../tags/tag267.xml"/><Relationship Id="rId1" Type="http://schemas.openxmlformats.org/officeDocument/2006/relationships/tags" Target="../tags/tag266.xml"/><Relationship Id="rId5" Type="http://schemas.openxmlformats.org/officeDocument/2006/relationships/image" Target="../media/image4.png"/><Relationship Id="rId4"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tags" Target="../tags/tag271.xml"/><Relationship Id="rId2" Type="http://schemas.openxmlformats.org/officeDocument/2006/relationships/tags" Target="../tags/tag270.xml"/><Relationship Id="rId1" Type="http://schemas.openxmlformats.org/officeDocument/2006/relationships/tags" Target="../tags/tag269.xml"/><Relationship Id="rId6" Type="http://schemas.openxmlformats.org/officeDocument/2006/relationships/image" Target="../media/image4.png"/><Relationship Id="rId5" Type="http://schemas.openxmlformats.org/officeDocument/2006/relationships/slideLayout" Target="../slideLayouts/slideLayout7.xml"/><Relationship Id="rId4" Type="http://schemas.openxmlformats.org/officeDocument/2006/relationships/tags" Target="../tags/tag272.xml"/></Relationships>
</file>

<file path=ppt/slides/_rels/slide43.xml.rels><?xml version="1.0" encoding="UTF-8" standalone="yes"?>
<Relationships xmlns="http://schemas.openxmlformats.org/package/2006/relationships"><Relationship Id="rId3" Type="http://schemas.openxmlformats.org/officeDocument/2006/relationships/tags" Target="../tags/tag275.xml"/><Relationship Id="rId7" Type="http://schemas.openxmlformats.org/officeDocument/2006/relationships/image" Target="../media/image4.png"/><Relationship Id="rId2" Type="http://schemas.openxmlformats.org/officeDocument/2006/relationships/tags" Target="../tags/tag274.xml"/><Relationship Id="rId1" Type="http://schemas.openxmlformats.org/officeDocument/2006/relationships/tags" Target="../tags/tag273.xml"/><Relationship Id="rId6" Type="http://schemas.openxmlformats.org/officeDocument/2006/relationships/slideLayout" Target="../slideLayouts/slideLayout7.xml"/><Relationship Id="rId5" Type="http://schemas.openxmlformats.org/officeDocument/2006/relationships/tags" Target="../tags/tag277.xml"/><Relationship Id="rId4" Type="http://schemas.openxmlformats.org/officeDocument/2006/relationships/tags" Target="../tags/tag276.xml"/></Relationships>
</file>

<file path=ppt/slides/_rels/slide44.xml.rels><?xml version="1.0" encoding="UTF-8" standalone="yes"?>
<Relationships xmlns="http://schemas.openxmlformats.org/package/2006/relationships"><Relationship Id="rId8" Type="http://schemas.openxmlformats.org/officeDocument/2006/relationships/tags" Target="../tags/tag285.xml"/><Relationship Id="rId13" Type="http://schemas.openxmlformats.org/officeDocument/2006/relationships/tags" Target="../tags/tag290.xml"/><Relationship Id="rId3" Type="http://schemas.openxmlformats.org/officeDocument/2006/relationships/tags" Target="../tags/tag280.xml"/><Relationship Id="rId7" Type="http://schemas.openxmlformats.org/officeDocument/2006/relationships/tags" Target="../tags/tag284.xml"/><Relationship Id="rId12" Type="http://schemas.openxmlformats.org/officeDocument/2006/relationships/tags" Target="../tags/tag289.xml"/><Relationship Id="rId17" Type="http://schemas.openxmlformats.org/officeDocument/2006/relationships/image" Target="../media/image4.png"/><Relationship Id="rId2" Type="http://schemas.openxmlformats.org/officeDocument/2006/relationships/tags" Target="../tags/tag279.xml"/><Relationship Id="rId16" Type="http://schemas.openxmlformats.org/officeDocument/2006/relationships/notesSlide" Target="../notesSlides/notesSlide12.xml"/><Relationship Id="rId1" Type="http://schemas.openxmlformats.org/officeDocument/2006/relationships/tags" Target="../tags/tag278.xml"/><Relationship Id="rId6" Type="http://schemas.openxmlformats.org/officeDocument/2006/relationships/tags" Target="../tags/tag283.xml"/><Relationship Id="rId11" Type="http://schemas.openxmlformats.org/officeDocument/2006/relationships/tags" Target="../tags/tag288.xml"/><Relationship Id="rId5" Type="http://schemas.openxmlformats.org/officeDocument/2006/relationships/tags" Target="../tags/tag282.xml"/><Relationship Id="rId15" Type="http://schemas.openxmlformats.org/officeDocument/2006/relationships/slideLayout" Target="../slideLayouts/slideLayout7.xml"/><Relationship Id="rId10" Type="http://schemas.openxmlformats.org/officeDocument/2006/relationships/tags" Target="../tags/tag287.xml"/><Relationship Id="rId4" Type="http://schemas.openxmlformats.org/officeDocument/2006/relationships/tags" Target="../tags/tag281.xml"/><Relationship Id="rId9" Type="http://schemas.openxmlformats.org/officeDocument/2006/relationships/tags" Target="../tags/tag286.xml"/><Relationship Id="rId14" Type="http://schemas.openxmlformats.org/officeDocument/2006/relationships/tags" Target="../tags/tag291.xml"/></Relationships>
</file>

<file path=ppt/slides/_rels/slide45.xml.rels><?xml version="1.0" encoding="UTF-8" standalone="yes"?>
<Relationships xmlns="http://schemas.openxmlformats.org/package/2006/relationships"><Relationship Id="rId3" Type="http://schemas.openxmlformats.org/officeDocument/2006/relationships/tags" Target="../tags/tag297.xml"/><Relationship Id="rId2" Type="http://schemas.openxmlformats.org/officeDocument/2006/relationships/tags" Target="../tags/tag296.xml"/><Relationship Id="rId1" Type="http://schemas.openxmlformats.org/officeDocument/2006/relationships/tags" Target="../tags/tag295.xml"/><Relationship Id="rId5" Type="http://schemas.openxmlformats.org/officeDocument/2006/relationships/image" Target="../media/image52.png"/><Relationship Id="rId4"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tags" Target="../tags/tag300.xml"/><Relationship Id="rId2" Type="http://schemas.openxmlformats.org/officeDocument/2006/relationships/tags" Target="../tags/tag299.xml"/><Relationship Id="rId1" Type="http://schemas.openxmlformats.org/officeDocument/2006/relationships/tags" Target="../tags/tag298.xml"/><Relationship Id="rId6" Type="http://schemas.openxmlformats.org/officeDocument/2006/relationships/slideLayout" Target="../slideLayouts/slideLayout7.xml"/><Relationship Id="rId5" Type="http://schemas.openxmlformats.org/officeDocument/2006/relationships/tags" Target="../tags/tag302.xml"/><Relationship Id="rId4" Type="http://schemas.openxmlformats.org/officeDocument/2006/relationships/tags" Target="../tags/tag301.xml"/></Relationships>
</file>

<file path=ppt/slides/_rels/slide47.xml.rels><?xml version="1.0" encoding="UTF-8" standalone="yes"?>
<Relationships xmlns="http://schemas.openxmlformats.org/package/2006/relationships"><Relationship Id="rId3" Type="http://schemas.openxmlformats.org/officeDocument/2006/relationships/tags" Target="../tags/tag305.xml"/><Relationship Id="rId2" Type="http://schemas.openxmlformats.org/officeDocument/2006/relationships/tags" Target="../tags/tag304.xml"/><Relationship Id="rId1" Type="http://schemas.openxmlformats.org/officeDocument/2006/relationships/tags" Target="../tags/tag303.xml"/><Relationship Id="rId6" Type="http://schemas.openxmlformats.org/officeDocument/2006/relationships/image" Target="../media/image53.png"/><Relationship Id="rId5" Type="http://schemas.openxmlformats.org/officeDocument/2006/relationships/slideLayout" Target="../slideLayouts/slideLayout7.xml"/><Relationship Id="rId4" Type="http://schemas.openxmlformats.org/officeDocument/2006/relationships/tags" Target="../tags/tag306.xml"/></Relationships>
</file>

<file path=ppt/slides/_rels/slide48.xml.rels><?xml version="1.0" encoding="UTF-8" standalone="yes"?>
<Relationships xmlns="http://schemas.openxmlformats.org/package/2006/relationships"><Relationship Id="rId3" Type="http://schemas.openxmlformats.org/officeDocument/2006/relationships/tags" Target="../tags/tag309.xml"/><Relationship Id="rId2" Type="http://schemas.openxmlformats.org/officeDocument/2006/relationships/tags" Target="../tags/tag308.xml"/><Relationship Id="rId1" Type="http://schemas.openxmlformats.org/officeDocument/2006/relationships/tags" Target="../tags/tag307.xml"/><Relationship Id="rId6" Type="http://schemas.openxmlformats.org/officeDocument/2006/relationships/image" Target="../media/image54.png"/><Relationship Id="rId5" Type="http://schemas.openxmlformats.org/officeDocument/2006/relationships/slideLayout" Target="../slideLayouts/slideLayout7.xml"/><Relationship Id="rId4" Type="http://schemas.openxmlformats.org/officeDocument/2006/relationships/tags" Target="../tags/tag310.xml"/></Relationships>
</file>

<file path=ppt/slides/_rels/slide49.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tags" Target="../tags/tag313.xml"/><Relationship Id="rId7" Type="http://schemas.openxmlformats.org/officeDocument/2006/relationships/image" Target="../media/image55.png"/><Relationship Id="rId2" Type="http://schemas.openxmlformats.org/officeDocument/2006/relationships/tags" Target="../tags/tag312.xml"/><Relationship Id="rId1" Type="http://schemas.openxmlformats.org/officeDocument/2006/relationships/tags" Target="../tags/tag311.xml"/><Relationship Id="rId6" Type="http://schemas.openxmlformats.org/officeDocument/2006/relationships/slideLayout" Target="../slideLayouts/slideLayout2.xml"/><Relationship Id="rId5" Type="http://schemas.openxmlformats.org/officeDocument/2006/relationships/tags" Target="../tags/tag315.xml"/><Relationship Id="rId10" Type="http://schemas.openxmlformats.org/officeDocument/2006/relationships/image" Target="../media/image58.png"/><Relationship Id="rId4" Type="http://schemas.openxmlformats.org/officeDocument/2006/relationships/tags" Target="../tags/tag314.xml"/><Relationship Id="rId9" Type="http://schemas.openxmlformats.org/officeDocument/2006/relationships/image" Target="../media/image57.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80.xml"/><Relationship Id="rId7" Type="http://schemas.openxmlformats.org/officeDocument/2006/relationships/notesSlide" Target="../notesSlides/notesSlide3.xml"/><Relationship Id="rId2" Type="http://schemas.openxmlformats.org/officeDocument/2006/relationships/tags" Target="../tags/tag79.xml"/><Relationship Id="rId1" Type="http://schemas.openxmlformats.org/officeDocument/2006/relationships/tags" Target="../tags/tag78.xml"/><Relationship Id="rId6" Type="http://schemas.openxmlformats.org/officeDocument/2006/relationships/slideLayout" Target="../slideLayouts/slideLayout7.xml"/><Relationship Id="rId5" Type="http://schemas.openxmlformats.org/officeDocument/2006/relationships/tags" Target="../tags/tag82.xml"/><Relationship Id="rId4" Type="http://schemas.openxmlformats.org/officeDocument/2006/relationships/tags" Target="../tags/tag81.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87.xml"/><Relationship Id="rId7" Type="http://schemas.openxmlformats.org/officeDocument/2006/relationships/image" Target="../media/image8.png"/><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slideLayout" Target="../slideLayouts/slideLayout7.xml"/><Relationship Id="rId5" Type="http://schemas.openxmlformats.org/officeDocument/2006/relationships/tags" Target="../tags/tag89.xml"/><Relationship Id="rId4" Type="http://schemas.openxmlformats.org/officeDocument/2006/relationships/tags" Target="../tags/tag88.xml"/><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tags" Target="../tags/tag92.xml"/><Relationship Id="rId7" Type="http://schemas.openxmlformats.org/officeDocument/2006/relationships/slideLayout" Target="../slideLayouts/slideLayout7.xml"/><Relationship Id="rId2" Type="http://schemas.openxmlformats.org/officeDocument/2006/relationships/tags" Target="../tags/tag91.xml"/><Relationship Id="rId1" Type="http://schemas.openxmlformats.org/officeDocument/2006/relationships/tags" Target="../tags/tag90.xml"/><Relationship Id="rId6" Type="http://schemas.openxmlformats.org/officeDocument/2006/relationships/tags" Target="../tags/tag95.xml"/><Relationship Id="rId11" Type="http://schemas.openxmlformats.org/officeDocument/2006/relationships/image" Target="../media/image4.png"/><Relationship Id="rId5" Type="http://schemas.openxmlformats.org/officeDocument/2006/relationships/tags" Target="../tags/tag94.xml"/><Relationship Id="rId10" Type="http://schemas.openxmlformats.org/officeDocument/2006/relationships/image" Target="../media/image12.png"/><Relationship Id="rId4" Type="http://schemas.openxmlformats.org/officeDocument/2006/relationships/tags" Target="../tags/tag93.xml"/><Relationship Id="rId9"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tags" Target="../tags/tag98.xml"/><Relationship Id="rId7" Type="http://schemas.openxmlformats.org/officeDocument/2006/relationships/slideLayout" Target="../slideLayouts/slideLayout7.xml"/><Relationship Id="rId2" Type="http://schemas.openxmlformats.org/officeDocument/2006/relationships/tags" Target="../tags/tag97.xml"/><Relationship Id="rId1" Type="http://schemas.openxmlformats.org/officeDocument/2006/relationships/tags" Target="../tags/tag96.xml"/><Relationship Id="rId6" Type="http://schemas.openxmlformats.org/officeDocument/2006/relationships/tags" Target="../tags/tag101.xml"/><Relationship Id="rId11" Type="http://schemas.openxmlformats.org/officeDocument/2006/relationships/image" Target="../media/image4.png"/><Relationship Id="rId5" Type="http://schemas.openxmlformats.org/officeDocument/2006/relationships/tags" Target="../tags/tag100.xml"/><Relationship Id="rId10" Type="http://schemas.openxmlformats.org/officeDocument/2006/relationships/image" Target="../media/image15.png"/><Relationship Id="rId4" Type="http://schemas.openxmlformats.org/officeDocument/2006/relationships/tags" Target="../tags/tag99.xml"/><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4.xml"/><Relationship Id="rId3" Type="http://schemas.openxmlformats.org/officeDocument/2006/relationships/tags" Target="../tags/tag104.xml"/><Relationship Id="rId7" Type="http://schemas.openxmlformats.org/officeDocument/2006/relationships/slideLayout" Target="../slideLayouts/slideLayout7.xml"/><Relationship Id="rId12" Type="http://schemas.openxmlformats.org/officeDocument/2006/relationships/image" Target="../media/image4.png"/><Relationship Id="rId2" Type="http://schemas.openxmlformats.org/officeDocument/2006/relationships/tags" Target="../tags/tag103.xml"/><Relationship Id="rId1" Type="http://schemas.openxmlformats.org/officeDocument/2006/relationships/tags" Target="../tags/tag102.xml"/><Relationship Id="rId6" Type="http://schemas.openxmlformats.org/officeDocument/2006/relationships/tags" Target="../tags/tag107.xml"/><Relationship Id="rId11" Type="http://schemas.openxmlformats.org/officeDocument/2006/relationships/image" Target="../media/image18.png"/><Relationship Id="rId5" Type="http://schemas.openxmlformats.org/officeDocument/2006/relationships/tags" Target="../tags/tag106.xml"/><Relationship Id="rId10" Type="http://schemas.openxmlformats.org/officeDocument/2006/relationships/image" Target="../media/image17.png"/><Relationship Id="rId4" Type="http://schemas.openxmlformats.org/officeDocument/2006/relationships/tags" Target="../tags/tag105.xml"/><Relationship Id="rId9"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1162491" y="1"/>
            <a:ext cx="3625772" cy="6858000"/>
          </a:xfrm>
          <a:prstGeom prst="rect">
            <a:avLst/>
          </a:prstGeom>
        </p:spPr>
      </p:pic>
      <p:sp>
        <p:nvSpPr>
          <p:cNvPr id="6" name="文本框 5"/>
          <p:cNvSpPr txBox="1"/>
          <p:nvPr>
            <p:custDataLst>
              <p:tags r:id="rId2"/>
            </p:custDataLst>
          </p:nvPr>
        </p:nvSpPr>
        <p:spPr>
          <a:xfrm>
            <a:off x="2536796" y="6174568"/>
            <a:ext cx="877163" cy="369332"/>
          </a:xfrm>
          <a:prstGeom prst="rect">
            <a:avLst/>
          </a:prstGeom>
          <a:noFill/>
        </p:spPr>
        <p:txBody>
          <a:bodyPr wrap="none" rtlCol="0">
            <a:spAutoFit/>
          </a:bodyPr>
          <a:lstStyle/>
          <a:p>
            <a:r>
              <a:rPr lang="zh-CN" altLang="en-US">
                <a:solidFill>
                  <a:schemeClr val="bg1"/>
                </a:solidFill>
              </a:rPr>
              <a:t>必修一</a:t>
            </a:r>
          </a:p>
        </p:txBody>
      </p:sp>
      <p:sp>
        <p:nvSpPr>
          <p:cNvPr id="15" name="文本框 14"/>
          <p:cNvSpPr txBox="1"/>
          <p:nvPr>
            <p:custDataLst>
              <p:tags r:id="rId3"/>
            </p:custDataLst>
          </p:nvPr>
        </p:nvSpPr>
        <p:spPr>
          <a:xfrm>
            <a:off x="1821218" y="1097071"/>
            <a:ext cx="2308324" cy="4660587"/>
          </a:xfrm>
          <a:prstGeom prst="rect">
            <a:avLst/>
          </a:prstGeom>
          <a:noFill/>
          <a:effectLst/>
        </p:spPr>
        <p:txBody>
          <a:bodyPr vert="eaVert" wrap="square" rtlCol="0">
            <a:spAutoFit/>
          </a:bodyPr>
          <a:lstStyle/>
          <a:p>
            <a:pPr algn="ctr"/>
            <a:r>
              <a:rPr lang="zh-CN" altLang="en-US" sz="13800">
                <a:solidFill>
                  <a:schemeClr val="bg1"/>
                </a:solidFill>
                <a:effectLst/>
                <a:latin typeface="华文新魏" panose="02010800040101010101" pitchFamily="2" charset="-122"/>
                <a:ea typeface="华文新魏" panose="02010800040101010101" pitchFamily="2" charset="-122"/>
                <a:cs typeface="+mn-ea"/>
                <a:sym typeface="+mn-lt"/>
              </a:rPr>
              <a:t>政治</a:t>
            </a:r>
            <a:endParaRPr lang="en-US" altLang="zh-CN" sz="13800">
              <a:solidFill>
                <a:schemeClr val="bg1"/>
              </a:solidFill>
              <a:effectLst/>
              <a:latin typeface="华文新魏" panose="02010800040101010101" pitchFamily="2" charset="-122"/>
              <a:ea typeface="华文新魏" panose="02010800040101010101" pitchFamily="2" charset="-122"/>
              <a:cs typeface="+mn-ea"/>
              <a:sym typeface="+mn-lt"/>
            </a:endParaRPr>
          </a:p>
        </p:txBody>
      </p:sp>
      <p:sp>
        <p:nvSpPr>
          <p:cNvPr id="17" name="文本框 16"/>
          <p:cNvSpPr txBox="1"/>
          <p:nvPr>
            <p:custDataLst>
              <p:tags r:id="rId4"/>
            </p:custDataLst>
          </p:nvPr>
        </p:nvSpPr>
        <p:spPr>
          <a:xfrm>
            <a:off x="2536797" y="5757658"/>
            <a:ext cx="868680" cy="368300"/>
          </a:xfrm>
          <a:prstGeom prst="rect">
            <a:avLst/>
          </a:prstGeom>
          <a:noFill/>
        </p:spPr>
        <p:txBody>
          <a:bodyPr wrap="none" rtlCol="0">
            <a:spAutoFit/>
          </a:bodyPr>
          <a:lstStyle/>
          <a:p>
            <a:r>
              <a:rPr lang="zh-CN" altLang="en-US">
                <a:solidFill>
                  <a:schemeClr val="bg1"/>
                </a:solidFill>
              </a:rPr>
              <a:t>统编版</a:t>
            </a:r>
          </a:p>
        </p:txBody>
      </p:sp>
      <p:sp>
        <p:nvSpPr>
          <p:cNvPr id="22" name="文本框 21"/>
          <p:cNvSpPr txBox="1"/>
          <p:nvPr>
            <p:custDataLst>
              <p:tags r:id="rId5"/>
            </p:custDataLst>
          </p:nvPr>
        </p:nvSpPr>
        <p:spPr>
          <a:xfrm>
            <a:off x="5248166" y="1489793"/>
            <a:ext cx="6330605" cy="1938020"/>
          </a:xfrm>
          <a:prstGeom prst="rect">
            <a:avLst/>
          </a:prstGeom>
          <a:noFill/>
        </p:spPr>
        <p:txBody>
          <a:bodyPr wrap="square" rtlCol="0">
            <a:spAutoFit/>
          </a:bodyPr>
          <a:lstStyle/>
          <a:p>
            <a:pPr algn="ctr">
              <a:lnSpc>
                <a:spcPct val="200000"/>
              </a:lnSpc>
            </a:pPr>
            <a:r>
              <a:rPr lang="zh-CN" altLang="en-US" sz="2800">
                <a:latin typeface="微软雅黑" panose="020B0503020204020204" pitchFamily="34" charset="-122"/>
                <a:ea typeface="微软雅黑" panose="020B0503020204020204" pitchFamily="34" charset="-122"/>
                <a:sym typeface="+mn-ea"/>
              </a:rPr>
              <a:t>第二课</a:t>
            </a:r>
            <a:endParaRPr lang="zh-CN" altLang="en-US" sz="2800">
              <a:latin typeface="微软雅黑" panose="020B0503020204020204" pitchFamily="34" charset="-122"/>
              <a:ea typeface="微软雅黑" panose="020B0503020204020204" pitchFamily="34" charset="-122"/>
            </a:endParaRPr>
          </a:p>
          <a:p>
            <a:pPr algn="ctr">
              <a:lnSpc>
                <a:spcPct val="200000"/>
              </a:lnSpc>
            </a:pPr>
            <a:r>
              <a:rPr lang="zh-CN" altLang="en-US" sz="2400">
                <a:sym typeface="+mn-ea"/>
              </a:rPr>
              <a:t>  </a:t>
            </a:r>
            <a:r>
              <a:rPr lang="zh-CN" altLang="en-US" sz="3200">
                <a:sym typeface="+mn-ea"/>
              </a:rPr>
              <a:t>只有社会主义才能救中国</a:t>
            </a:r>
            <a:endParaRPr lang="zh-CN" altLang="en-US" sz="3200">
              <a:latin typeface="微软雅黑" panose="020B0503020204020204" pitchFamily="34" charset="-122"/>
              <a:ea typeface="微软雅黑" panose="020B0503020204020204" pitchFamily="34" charset="-122"/>
            </a:endParaRPr>
          </a:p>
        </p:txBody>
      </p:sp>
      <p:sp>
        <p:nvSpPr>
          <p:cNvPr id="23" name="文本框 22"/>
          <p:cNvSpPr txBox="1"/>
          <p:nvPr>
            <p:custDataLst>
              <p:tags r:id="rId6"/>
            </p:custDataLst>
          </p:nvPr>
        </p:nvSpPr>
        <p:spPr>
          <a:xfrm>
            <a:off x="6080479" y="3860146"/>
            <a:ext cx="5161280" cy="521970"/>
          </a:xfrm>
          <a:prstGeom prst="rect">
            <a:avLst/>
          </a:prstGeom>
          <a:noFill/>
        </p:spPr>
        <p:txBody>
          <a:bodyPr wrap="none" rtlCol="0">
            <a:spAutoFit/>
          </a:bodyPr>
          <a:lstStyle/>
          <a:p>
            <a:pPr algn="ctr">
              <a:buClrTx/>
              <a:buSzTx/>
              <a:buFontTx/>
            </a:pPr>
            <a:r>
              <a:rPr lang="zh-CN" altLang="en-US" sz="2800">
                <a:latin typeface="楷体" panose="02010609060101010101" pitchFamily="49" charset="-122"/>
                <a:ea typeface="楷体" panose="02010609060101010101" pitchFamily="49" charset="-122"/>
                <a:sym typeface="+mn-ea"/>
              </a:rPr>
              <a:t>第一框  新民主主义革命的胜利</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组合 89"/>
          <p:cNvGrpSpPr/>
          <p:nvPr/>
        </p:nvGrpSpPr>
        <p:grpSpPr>
          <a:xfrm>
            <a:off x="267570" y="2072567"/>
            <a:ext cx="1548130" cy="1549971"/>
            <a:chOff x="508030" y="1961748"/>
            <a:chExt cx="1245770" cy="1550536"/>
          </a:xfrm>
        </p:grpSpPr>
        <p:cxnSp>
          <p:nvCxnSpPr>
            <p:cNvPr id="91" name="直接连接符 90"/>
            <p:cNvCxnSpPr/>
            <p:nvPr/>
          </p:nvCxnSpPr>
          <p:spPr>
            <a:xfrm>
              <a:off x="1130820" y="2820755"/>
              <a:ext cx="0" cy="691529"/>
            </a:xfrm>
            <a:prstGeom prst="line">
              <a:avLst/>
            </a:prstGeom>
            <a:noFill/>
            <a:ln w="57150" cap="rnd" cmpd="sng" algn="ctr">
              <a:solidFill>
                <a:srgbClr val="000000"/>
              </a:solidFill>
              <a:prstDash val="solid"/>
              <a:miter lim="800000"/>
              <a:headEnd type="oval"/>
            </a:ln>
            <a:effectLst/>
          </p:spPr>
        </p:cxnSp>
        <p:sp>
          <p:nvSpPr>
            <p:cNvPr id="92" name="文本框 91"/>
            <p:cNvSpPr txBox="1"/>
            <p:nvPr/>
          </p:nvSpPr>
          <p:spPr>
            <a:xfrm>
              <a:off x="508030" y="1961748"/>
              <a:ext cx="1245770" cy="830248"/>
            </a:xfrm>
            <a:prstGeom prst="rect">
              <a:avLst/>
            </a:prstGeom>
            <a:noFill/>
          </p:spPr>
          <p:txBody>
            <a:bodyPr wrap="square" rtlCol="0">
              <a:spAutoFit/>
            </a:bodyPr>
            <a:lstStyle/>
            <a:p>
              <a:pPr marL="0" marR="0" lvl="0" algn="ctr" defTabSz="914400" eaLnBrk="1" fontAlgn="auto" latinLnBrk="0" hangingPunct="1">
                <a:lnSpc>
                  <a:spcPct val="100000"/>
                </a:lnSpc>
                <a:spcBef>
                  <a:spcPts val="0"/>
                </a:spcBef>
                <a:spcAft>
                  <a:spcPts val="0"/>
                </a:spcAft>
                <a:buClrTx/>
                <a:buSzTx/>
                <a:buFontTx/>
                <a:buNone/>
                <a:defRPr/>
              </a:pPr>
              <a:r>
                <a:rPr lang="zh-CN" altLang="zh-CN" sz="2400" b="1" kern="0" noProof="0" dirty="0">
                  <a:ln>
                    <a:noFill/>
                  </a:ln>
                  <a:solidFill>
                    <a:srgbClr val="FF0000"/>
                  </a:solidFill>
                  <a:effectLst/>
                  <a:uLnTx/>
                  <a:uFillTx/>
                  <a:latin typeface="+mj-ea"/>
                  <a:ea typeface="+mj-ea"/>
                  <a:sym typeface="+mn-ea"/>
                </a:rPr>
                <a:t>第一次鸦片战争</a:t>
              </a:r>
              <a:endParaRPr kumimoji="0" lang="zh-CN" altLang="zh-CN" sz="2400" b="1" i="0" u="none" strike="noStrike" kern="0" cap="none" spc="0" normalizeH="0" baseline="0" noProof="0" dirty="0">
                <a:ln>
                  <a:noFill/>
                </a:ln>
                <a:solidFill>
                  <a:srgbClr val="FF0000"/>
                </a:solidFill>
                <a:effectLst/>
                <a:uLnTx/>
                <a:uFillTx/>
                <a:latin typeface="+mj-ea"/>
                <a:ea typeface="+mj-ea"/>
                <a:sym typeface="+mn-ea"/>
              </a:endParaRPr>
            </a:p>
          </p:txBody>
        </p:sp>
      </p:grpSp>
      <p:grpSp>
        <p:nvGrpSpPr>
          <p:cNvPr id="105" name="组合 104"/>
          <p:cNvGrpSpPr/>
          <p:nvPr/>
        </p:nvGrpSpPr>
        <p:grpSpPr>
          <a:xfrm>
            <a:off x="9985375" y="2102484"/>
            <a:ext cx="2123440" cy="1597661"/>
            <a:chOff x="9960859" y="2221567"/>
            <a:chExt cx="1708932" cy="1229100"/>
          </a:xfrm>
        </p:grpSpPr>
        <p:cxnSp>
          <p:nvCxnSpPr>
            <p:cNvPr id="106" name="直接连接符 105"/>
            <p:cNvCxnSpPr/>
            <p:nvPr/>
          </p:nvCxnSpPr>
          <p:spPr>
            <a:xfrm>
              <a:off x="10876139" y="2894739"/>
              <a:ext cx="5110" cy="555928"/>
            </a:xfrm>
            <a:prstGeom prst="line">
              <a:avLst/>
            </a:prstGeom>
            <a:noFill/>
            <a:ln w="57150" cap="rnd" cmpd="sng" algn="ctr">
              <a:solidFill>
                <a:srgbClr val="000000"/>
              </a:solidFill>
              <a:prstDash val="solid"/>
              <a:miter lim="800000"/>
              <a:headEnd type="oval"/>
            </a:ln>
            <a:effectLst/>
          </p:spPr>
        </p:cxnSp>
        <p:sp>
          <p:nvSpPr>
            <p:cNvPr id="107" name="文本框 106"/>
            <p:cNvSpPr txBox="1"/>
            <p:nvPr/>
          </p:nvSpPr>
          <p:spPr>
            <a:xfrm>
              <a:off x="9960859" y="2221567"/>
              <a:ext cx="1708932" cy="354172"/>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srgbClr val="FF0000"/>
                  </a:solidFill>
                  <a:effectLst/>
                  <a:uLnTx/>
                  <a:uFillTx/>
                  <a:latin typeface="+mj-ea"/>
                  <a:ea typeface="+mj-ea"/>
                </a:rPr>
                <a:t>八国联军侵华</a:t>
              </a:r>
            </a:p>
          </p:txBody>
        </p:sp>
      </p:grpSp>
      <p:cxnSp>
        <p:nvCxnSpPr>
          <p:cNvPr id="110" name="直接连接符 109"/>
          <p:cNvCxnSpPr/>
          <p:nvPr/>
        </p:nvCxnSpPr>
        <p:spPr>
          <a:xfrm>
            <a:off x="6072369" y="4275433"/>
            <a:ext cx="0" cy="535414"/>
          </a:xfrm>
          <a:prstGeom prst="line">
            <a:avLst/>
          </a:prstGeom>
          <a:noFill/>
          <a:ln w="12700" cap="rnd" cmpd="sng" algn="ctr">
            <a:solidFill>
              <a:sysClr val="window" lastClr="FFFFFF">
                <a:lumMod val="75000"/>
              </a:sysClr>
            </a:solidFill>
            <a:prstDash val="solid"/>
            <a:round/>
            <a:headEnd type="none"/>
          </a:ln>
          <a:effectLst/>
        </p:spPr>
      </p:cxnSp>
      <p:cxnSp>
        <p:nvCxnSpPr>
          <p:cNvPr id="113" name="直接连接符 112"/>
          <p:cNvCxnSpPr/>
          <p:nvPr/>
        </p:nvCxnSpPr>
        <p:spPr>
          <a:xfrm>
            <a:off x="7153807" y="4624328"/>
            <a:ext cx="0" cy="535414"/>
          </a:xfrm>
          <a:prstGeom prst="line">
            <a:avLst/>
          </a:prstGeom>
          <a:noFill/>
          <a:ln w="12700" cap="rnd" cmpd="sng" algn="ctr">
            <a:solidFill>
              <a:sysClr val="window" lastClr="FFFFFF">
                <a:lumMod val="75000"/>
              </a:sysClr>
            </a:solidFill>
            <a:prstDash val="solid"/>
            <a:round/>
            <a:headEnd type="none"/>
          </a:ln>
          <a:effectLst/>
        </p:spPr>
      </p:cxnSp>
      <p:sp>
        <p:nvSpPr>
          <p:cNvPr id="134" name="矩形 133"/>
          <p:cNvSpPr/>
          <p:nvPr/>
        </p:nvSpPr>
        <p:spPr>
          <a:xfrm flipV="1">
            <a:off x="408940" y="4256405"/>
            <a:ext cx="10858500" cy="76200"/>
          </a:xfrm>
          <a:prstGeom prst="rect">
            <a:avLst/>
          </a:prstGeom>
          <a:solidFill>
            <a:srgbClr val="000000">
              <a:alpha val="4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5" name="文本框 134"/>
          <p:cNvSpPr txBox="1"/>
          <p:nvPr/>
        </p:nvSpPr>
        <p:spPr>
          <a:xfrm>
            <a:off x="650240" y="4412615"/>
            <a:ext cx="1286510" cy="95313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1" i="0" u="none" strike="noStrike" kern="0" cap="none" spc="0" normalizeH="0" baseline="0" noProof="0" dirty="0">
                <a:ln>
                  <a:noFill/>
                </a:ln>
                <a:solidFill>
                  <a:srgbClr val="000000"/>
                </a:solidFill>
                <a:effectLst/>
                <a:uLnTx/>
                <a:uFillTx/>
                <a:latin typeface="思源黑体 CN Bold" panose="020B0800000000000000" pitchFamily="34" charset="-122"/>
                <a:ea typeface="思源黑体 CN Bold" panose="020B0800000000000000" pitchFamily="34" charset="-122"/>
              </a:rPr>
              <a:t>1840-1842</a:t>
            </a:r>
            <a:r>
              <a:rPr kumimoji="0" lang="zh-CN" altLang="en-US" sz="2800" b="1" i="0" u="none" strike="noStrike" kern="0" cap="none" spc="0" normalizeH="0" baseline="0" noProof="0" dirty="0">
                <a:ln>
                  <a:noFill/>
                </a:ln>
                <a:solidFill>
                  <a:srgbClr val="000000"/>
                </a:solidFill>
                <a:effectLst/>
                <a:uLnTx/>
                <a:uFillTx/>
                <a:latin typeface="思源黑体 CN Bold" panose="020B0800000000000000" pitchFamily="34" charset="-122"/>
                <a:ea typeface="思源黑体 CN Bold" panose="020B0800000000000000" pitchFamily="34" charset="-122"/>
              </a:rPr>
              <a:t>年</a:t>
            </a:r>
          </a:p>
        </p:txBody>
      </p:sp>
      <p:sp>
        <p:nvSpPr>
          <p:cNvPr id="136" name="文本框 135"/>
          <p:cNvSpPr txBox="1"/>
          <p:nvPr/>
        </p:nvSpPr>
        <p:spPr>
          <a:xfrm>
            <a:off x="10280650" y="4412615"/>
            <a:ext cx="1427480" cy="95313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1" i="0" u="none" strike="noStrike" kern="0" cap="none" spc="0" normalizeH="0" baseline="0" noProof="0" dirty="0">
                <a:ln>
                  <a:noFill/>
                </a:ln>
                <a:solidFill>
                  <a:srgbClr val="000000"/>
                </a:solidFill>
                <a:effectLst/>
                <a:uLnTx/>
                <a:uFillTx/>
                <a:latin typeface="思源黑体 CN Bold" panose="020B0800000000000000" pitchFamily="34" charset="-122"/>
                <a:ea typeface="思源黑体 CN Bold" panose="020B0800000000000000" pitchFamily="34" charset="-122"/>
              </a:rPr>
              <a:t>1900-1901年</a:t>
            </a:r>
          </a:p>
        </p:txBody>
      </p:sp>
      <p:sp>
        <p:nvSpPr>
          <p:cNvPr id="138" name="文本框 137"/>
          <p:cNvSpPr txBox="1"/>
          <p:nvPr/>
        </p:nvSpPr>
        <p:spPr>
          <a:xfrm>
            <a:off x="3568700" y="4387215"/>
            <a:ext cx="1334135" cy="95313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1" i="0" u="none" strike="noStrike" kern="0" cap="none" spc="0" normalizeH="0" baseline="0" noProof="0" dirty="0">
                <a:ln>
                  <a:noFill/>
                </a:ln>
                <a:solidFill>
                  <a:srgbClr val="000000"/>
                </a:solidFill>
                <a:effectLst/>
                <a:uLnTx/>
                <a:uFillTx/>
                <a:latin typeface="思源黑体 CN Bold" panose="020B0800000000000000" pitchFamily="34" charset="-122"/>
                <a:ea typeface="思源黑体 CN Bold" panose="020B0800000000000000" pitchFamily="34" charset="-122"/>
              </a:rPr>
              <a:t>1856-1860</a:t>
            </a:r>
            <a:r>
              <a:rPr kumimoji="0" lang="zh-CN" altLang="en-US" sz="2800" b="1" i="0" u="none" strike="noStrike" kern="0" cap="none" spc="0" normalizeH="0" baseline="0" noProof="0" dirty="0">
                <a:ln>
                  <a:noFill/>
                </a:ln>
                <a:solidFill>
                  <a:srgbClr val="000000"/>
                </a:solidFill>
                <a:effectLst/>
                <a:uLnTx/>
                <a:uFillTx/>
                <a:latin typeface="思源黑体 CN Bold" panose="020B0800000000000000" pitchFamily="34" charset="-122"/>
                <a:ea typeface="思源黑体 CN Bold" panose="020B0800000000000000" pitchFamily="34" charset="-122"/>
              </a:rPr>
              <a:t>年</a:t>
            </a:r>
          </a:p>
        </p:txBody>
      </p:sp>
      <p:pic>
        <p:nvPicPr>
          <p:cNvPr id="141" name="图片 140"/>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flipH="1">
            <a:off x="671195" y="3732530"/>
            <a:ext cx="441325" cy="521970"/>
          </a:xfrm>
          <a:prstGeom prst="rect">
            <a:avLst/>
          </a:prstGeom>
        </p:spPr>
      </p:pic>
      <p:pic>
        <p:nvPicPr>
          <p:cNvPr id="143" name="图片 142"/>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flipH="1">
            <a:off x="3857950" y="3780552"/>
            <a:ext cx="441475" cy="521980"/>
          </a:xfrm>
          <a:prstGeom prst="rect">
            <a:avLst/>
          </a:prstGeom>
        </p:spPr>
      </p:pic>
      <p:pic>
        <p:nvPicPr>
          <p:cNvPr id="146" name="图片 145"/>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flipH="1">
            <a:off x="10825929" y="3699907"/>
            <a:ext cx="441475" cy="521980"/>
          </a:xfrm>
          <a:prstGeom prst="rect">
            <a:avLst/>
          </a:prstGeom>
        </p:spPr>
      </p:pic>
      <p:sp>
        <p:nvSpPr>
          <p:cNvPr id="148" name="椭圆 147"/>
          <p:cNvSpPr/>
          <p:nvPr/>
        </p:nvSpPr>
        <p:spPr>
          <a:xfrm>
            <a:off x="834734" y="4254695"/>
            <a:ext cx="114258" cy="114258"/>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50" name="椭圆 149"/>
          <p:cNvSpPr/>
          <p:nvPr/>
        </p:nvSpPr>
        <p:spPr>
          <a:xfrm>
            <a:off x="3975030" y="4254695"/>
            <a:ext cx="114258" cy="114258"/>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53" name="椭圆 152"/>
          <p:cNvSpPr/>
          <p:nvPr/>
        </p:nvSpPr>
        <p:spPr>
          <a:xfrm>
            <a:off x="10820138" y="4205800"/>
            <a:ext cx="114258" cy="114258"/>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nvGrpSpPr>
          <p:cNvPr id="155" name="组合 154"/>
          <p:cNvGrpSpPr/>
          <p:nvPr/>
        </p:nvGrpSpPr>
        <p:grpSpPr>
          <a:xfrm>
            <a:off x="7000878" y="1811329"/>
            <a:ext cx="1597660" cy="1731971"/>
            <a:chOff x="8457140" y="2339846"/>
            <a:chExt cx="1285627" cy="1732603"/>
          </a:xfrm>
        </p:grpSpPr>
        <p:cxnSp>
          <p:nvCxnSpPr>
            <p:cNvPr id="156" name="直接连接符 155"/>
            <p:cNvCxnSpPr/>
            <p:nvPr/>
          </p:nvCxnSpPr>
          <p:spPr>
            <a:xfrm>
              <a:off x="9042721" y="3315888"/>
              <a:ext cx="11753" cy="756561"/>
            </a:xfrm>
            <a:prstGeom prst="line">
              <a:avLst/>
            </a:prstGeom>
            <a:noFill/>
            <a:ln w="57150" cap="rnd" cmpd="sng" algn="ctr">
              <a:solidFill>
                <a:srgbClr val="000000"/>
              </a:solidFill>
              <a:prstDash val="solid"/>
              <a:miter lim="800000"/>
              <a:headEnd type="oval"/>
            </a:ln>
            <a:effectLst/>
          </p:spPr>
        </p:cxnSp>
        <p:sp>
          <p:nvSpPr>
            <p:cNvPr id="157" name="文本框 156"/>
            <p:cNvSpPr txBox="1"/>
            <p:nvPr/>
          </p:nvSpPr>
          <p:spPr>
            <a:xfrm>
              <a:off x="8457140" y="2339846"/>
              <a:ext cx="1285627" cy="830248"/>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srgbClr val="FF0000"/>
                  </a:solidFill>
                  <a:effectLst/>
                  <a:uLnTx/>
                  <a:uFillTx/>
                  <a:latin typeface="+mj-ea"/>
                  <a:ea typeface="+mj-ea"/>
                </a:rPr>
                <a:t>中日甲午战争</a:t>
              </a:r>
            </a:p>
          </p:txBody>
        </p:sp>
      </p:grpSp>
      <p:sp>
        <p:nvSpPr>
          <p:cNvPr id="158" name="文本框 157"/>
          <p:cNvSpPr txBox="1"/>
          <p:nvPr/>
        </p:nvSpPr>
        <p:spPr>
          <a:xfrm>
            <a:off x="7132955" y="4415155"/>
            <a:ext cx="1334135" cy="95313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1" i="0" u="none" strike="noStrike" kern="0" cap="none" spc="0" normalizeH="0" baseline="0" noProof="0" dirty="0">
                <a:ln>
                  <a:noFill/>
                </a:ln>
                <a:solidFill>
                  <a:srgbClr val="000000"/>
                </a:solidFill>
                <a:effectLst/>
                <a:uLnTx/>
                <a:uFillTx/>
                <a:latin typeface="思源黑体 CN Bold" panose="020B0800000000000000" pitchFamily="34" charset="-122"/>
                <a:ea typeface="思源黑体 CN Bold" panose="020B0800000000000000" pitchFamily="34" charset="-122"/>
              </a:rPr>
              <a:t>1894-1895</a:t>
            </a:r>
            <a:r>
              <a:rPr kumimoji="0" lang="zh-CN" altLang="en-US" sz="2800" b="1" i="0" u="none" strike="noStrike" kern="0" cap="none" spc="0" normalizeH="0" baseline="0" noProof="0" dirty="0">
                <a:ln>
                  <a:noFill/>
                </a:ln>
                <a:solidFill>
                  <a:srgbClr val="000000"/>
                </a:solidFill>
                <a:effectLst/>
                <a:uLnTx/>
                <a:uFillTx/>
                <a:latin typeface="思源黑体 CN Bold" panose="020B0800000000000000" pitchFamily="34" charset="-122"/>
                <a:ea typeface="思源黑体 CN Bold" panose="020B0800000000000000" pitchFamily="34" charset="-122"/>
              </a:rPr>
              <a:t>年</a:t>
            </a:r>
          </a:p>
        </p:txBody>
      </p:sp>
      <p:pic>
        <p:nvPicPr>
          <p:cNvPr id="159" name="图片 158"/>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flipH="1">
            <a:off x="7338079" y="3834774"/>
            <a:ext cx="441475" cy="521980"/>
          </a:xfrm>
          <a:prstGeom prst="rect">
            <a:avLst/>
          </a:prstGeom>
        </p:spPr>
      </p:pic>
      <p:sp>
        <p:nvSpPr>
          <p:cNvPr id="160" name="椭圆 159"/>
          <p:cNvSpPr/>
          <p:nvPr/>
        </p:nvSpPr>
        <p:spPr>
          <a:xfrm>
            <a:off x="7628753" y="4272722"/>
            <a:ext cx="114258" cy="114258"/>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cxnSp>
        <p:nvCxnSpPr>
          <p:cNvPr id="167" name="直接连接符 166"/>
          <p:cNvCxnSpPr>
            <a:stCxn id="137" idx="2"/>
          </p:cNvCxnSpPr>
          <p:nvPr/>
        </p:nvCxnSpPr>
        <p:spPr>
          <a:xfrm flipH="1">
            <a:off x="3731188" y="4655723"/>
            <a:ext cx="17149" cy="660568"/>
          </a:xfrm>
          <a:prstGeom prst="line">
            <a:avLst/>
          </a:prstGeom>
          <a:noFill/>
          <a:ln w="12700" cap="rnd" cmpd="sng" algn="ctr">
            <a:solidFill>
              <a:sysClr val="window" lastClr="FFFFFF">
                <a:lumMod val="75000"/>
              </a:sysClr>
            </a:solidFill>
            <a:prstDash val="solid"/>
            <a:round/>
            <a:headEnd type="none"/>
          </a:ln>
          <a:effectLst/>
        </p:spPr>
      </p:cxnSp>
      <p:sp>
        <p:nvSpPr>
          <p:cNvPr id="17" name="矩形 16"/>
          <p:cNvSpPr/>
          <p:nvPr/>
        </p:nvSpPr>
        <p:spPr>
          <a:xfrm>
            <a:off x="9337675" y="5368290"/>
            <a:ext cx="2771140" cy="1301750"/>
          </a:xfrm>
          <a:prstGeom prst="rect">
            <a:avLst/>
          </a:prstGeom>
        </p:spPr>
        <p:txBody>
          <a:bodyPr wrap="square">
            <a:spAutoFit/>
          </a:bodyPr>
          <a:lstStyle/>
          <a:p>
            <a:pPr algn="ctr">
              <a:lnSpc>
                <a:spcPct val="100000"/>
              </a:lnSpc>
              <a:spcAft>
                <a:spcPts val="800"/>
              </a:spcAft>
              <a:buFont typeface="Wingdings" panose="05000000000000000000" pitchFamily="2" charset="2"/>
            </a:pPr>
            <a:r>
              <a:rPr lang="en-US" altLang="zh-CN" sz="2400" b="1" dirty="0">
                <a:solidFill>
                  <a:srgbClr val="FF0000"/>
                </a:solidFill>
                <a:latin typeface="+mj-ea"/>
                <a:ea typeface="+mj-ea"/>
                <a:cs typeface="Times New Roman" panose="02020603050405020304" pitchFamily="18" charset="0"/>
                <a:sym typeface="+mn-ea"/>
              </a:rPr>
              <a:t>《</a:t>
            </a:r>
            <a:r>
              <a:rPr lang="zh-CN" altLang="en-US" sz="2400" b="1">
                <a:solidFill>
                  <a:srgbClr val="FF0000"/>
                </a:solidFill>
                <a:latin typeface="+mj-ea"/>
                <a:ea typeface="+mj-ea"/>
                <a:cs typeface="Times New Roman" panose="02020603050405020304" pitchFamily="18" charset="0"/>
                <a:sym typeface="+mn-ea"/>
              </a:rPr>
              <a:t>辛丑条约</a:t>
            </a:r>
            <a:r>
              <a:rPr lang="en-US" altLang="zh-CN" sz="2400" b="1" dirty="0">
                <a:solidFill>
                  <a:srgbClr val="FF0000"/>
                </a:solidFill>
                <a:latin typeface="+mj-ea"/>
                <a:ea typeface="+mj-ea"/>
                <a:cs typeface="Times New Roman" panose="02020603050405020304" pitchFamily="18" charset="0"/>
                <a:sym typeface="+mn-ea"/>
              </a:rPr>
              <a:t>》</a:t>
            </a:r>
            <a:endParaRPr lang="en-US" altLang="zh-CN" sz="2400" b="1" dirty="0">
              <a:solidFill>
                <a:srgbClr val="FF0000"/>
              </a:solidFill>
              <a:latin typeface="+mj-ea"/>
              <a:ea typeface="+mj-ea"/>
              <a:cs typeface="Times New Roman" panose="02020603050405020304" pitchFamily="18" charset="0"/>
            </a:endParaRPr>
          </a:p>
          <a:p>
            <a:pPr>
              <a:lnSpc>
                <a:spcPct val="100000"/>
              </a:lnSpc>
              <a:spcAft>
                <a:spcPts val="800"/>
              </a:spcAft>
              <a:buFont typeface="Wingdings" panose="05000000000000000000" pitchFamily="2" charset="2"/>
            </a:pPr>
            <a:r>
              <a:rPr lang="zh-CN" altLang="en-US" sz="2400" b="1" dirty="0">
                <a:solidFill>
                  <a:srgbClr val="FF0000"/>
                </a:solidFill>
                <a:latin typeface="+mj-ea"/>
                <a:ea typeface="+mj-ea"/>
                <a:cs typeface="Times New Roman" panose="02020603050405020304" pitchFamily="18" charset="0"/>
                <a:sym typeface="+mn-ea"/>
              </a:rPr>
              <a:t>中国完全沦为半殖民地半封建社会</a:t>
            </a:r>
          </a:p>
        </p:txBody>
      </p:sp>
      <p:sp>
        <p:nvSpPr>
          <p:cNvPr id="5" name="文本框 4"/>
          <p:cNvSpPr txBox="1"/>
          <p:nvPr/>
        </p:nvSpPr>
        <p:spPr>
          <a:xfrm>
            <a:off x="173355" y="215265"/>
            <a:ext cx="9748520" cy="768350"/>
          </a:xfrm>
          <a:prstGeom prst="rect">
            <a:avLst/>
          </a:prstGeom>
          <a:noFill/>
        </p:spPr>
        <p:txBody>
          <a:bodyPr wrap="square" rtlCol="0" anchor="t">
            <a:spAutoFit/>
          </a:bodyPr>
          <a:lstStyle/>
          <a:p>
            <a:pPr algn="l">
              <a:lnSpc>
                <a:spcPct val="100000"/>
              </a:lnSpc>
            </a:pPr>
            <a:r>
              <a:rPr lang="en-US" altLang="zh-CN" sz="4400" b="1" dirty="0">
                <a:solidFill>
                  <a:srgbClr val="FF0000"/>
                </a:solidFill>
                <a:latin typeface="华文新魏" panose="02010800040101010101" pitchFamily="2" charset="-122"/>
                <a:ea typeface="华文新魏" panose="02010800040101010101" pitchFamily="2" charset="-122"/>
                <a:sym typeface="+mn-ea"/>
              </a:rPr>
              <a:t>2.</a:t>
            </a:r>
            <a:r>
              <a:rPr lang="zh-CN" altLang="zh-CN" sz="4400" b="1" dirty="0">
                <a:solidFill>
                  <a:srgbClr val="FF0000"/>
                </a:solidFill>
                <a:latin typeface="华文新魏" panose="02010800040101010101" pitchFamily="2" charset="-122"/>
                <a:ea typeface="华文新魏" panose="02010800040101010101" pitchFamily="2" charset="-122"/>
                <a:sym typeface="+mn-ea"/>
              </a:rPr>
              <a:t>近代中国是如何一步步沉沦的？</a:t>
            </a:r>
          </a:p>
        </p:txBody>
      </p:sp>
      <p:sp>
        <p:nvSpPr>
          <p:cNvPr id="13" name="矩形 12"/>
          <p:cNvSpPr/>
          <p:nvPr/>
        </p:nvSpPr>
        <p:spPr>
          <a:xfrm>
            <a:off x="1222375" y="2902585"/>
            <a:ext cx="2752725" cy="1301750"/>
          </a:xfrm>
          <a:prstGeom prst="rect">
            <a:avLst/>
          </a:prstGeom>
        </p:spPr>
        <p:txBody>
          <a:bodyPr wrap="square">
            <a:spAutoFit/>
          </a:bodyPr>
          <a:lstStyle/>
          <a:p>
            <a:pPr>
              <a:lnSpc>
                <a:spcPct val="100000"/>
              </a:lnSpc>
              <a:spcAft>
                <a:spcPts val="800"/>
              </a:spcAft>
              <a:buFont typeface="Wingdings" panose="05000000000000000000" pitchFamily="2" charset="2"/>
            </a:pPr>
            <a:r>
              <a:rPr lang="zh-CN" altLang="en-US" sz="2400" b="1" dirty="0">
                <a:solidFill>
                  <a:srgbClr val="FF0000"/>
                </a:solidFill>
                <a:latin typeface="+mj-ea"/>
                <a:ea typeface="+mj-ea"/>
                <a:cs typeface="Times New Roman" panose="02020603050405020304" pitchFamily="18" charset="0"/>
                <a:sym typeface="+mn-ea"/>
              </a:rPr>
              <a:t>《南京条约》</a:t>
            </a:r>
            <a:endParaRPr lang="zh-CN" altLang="en-US" sz="2400" b="1" dirty="0">
              <a:solidFill>
                <a:srgbClr val="FF0000"/>
              </a:solidFill>
              <a:latin typeface="+mj-ea"/>
              <a:ea typeface="+mj-ea"/>
              <a:cs typeface="Times New Roman" panose="02020603050405020304" pitchFamily="18" charset="0"/>
            </a:endParaRPr>
          </a:p>
          <a:p>
            <a:pPr>
              <a:lnSpc>
                <a:spcPct val="100000"/>
              </a:lnSpc>
              <a:spcAft>
                <a:spcPts val="800"/>
              </a:spcAft>
              <a:buFont typeface="Wingdings" panose="05000000000000000000" pitchFamily="2" charset="2"/>
            </a:pPr>
            <a:r>
              <a:rPr lang="zh-CN" altLang="en-US" sz="2400" b="1" dirty="0">
                <a:solidFill>
                  <a:srgbClr val="FF0000"/>
                </a:solidFill>
                <a:latin typeface="+mj-ea"/>
                <a:ea typeface="+mj-ea"/>
                <a:cs typeface="Times New Roman" panose="02020603050405020304" pitchFamily="18" charset="0"/>
                <a:sym typeface="+mn-ea"/>
              </a:rPr>
              <a:t>中国开始沦为半殖民地半封建社会</a:t>
            </a:r>
          </a:p>
        </p:txBody>
      </p:sp>
      <p:sp>
        <p:nvSpPr>
          <p:cNvPr id="16" name="矩形 15"/>
          <p:cNvSpPr/>
          <p:nvPr/>
        </p:nvSpPr>
        <p:spPr>
          <a:xfrm>
            <a:off x="4298950" y="2902585"/>
            <a:ext cx="3329940" cy="1198880"/>
          </a:xfrm>
          <a:prstGeom prst="rect">
            <a:avLst/>
          </a:prstGeom>
        </p:spPr>
        <p:txBody>
          <a:bodyPr wrap="square">
            <a:spAutoFit/>
          </a:bodyPr>
          <a:lstStyle/>
          <a:p>
            <a:pPr>
              <a:lnSpc>
                <a:spcPct val="100000"/>
              </a:lnSpc>
              <a:spcAft>
                <a:spcPts val="800"/>
              </a:spcAft>
              <a:buFont typeface="Wingdings" panose="05000000000000000000" pitchFamily="2" charset="2"/>
            </a:pPr>
            <a:r>
              <a:rPr lang="zh-CN" altLang="en-US" sz="2400" b="1" dirty="0">
                <a:solidFill>
                  <a:srgbClr val="FF0000"/>
                </a:solidFill>
                <a:latin typeface="+mj-ea"/>
                <a:ea typeface="+mj-ea"/>
                <a:cs typeface="Times New Roman" panose="02020603050405020304" pitchFamily="18" charset="0"/>
                <a:sym typeface="+mn-ea"/>
              </a:rPr>
              <a:t>《北京条约》《天津条约》中国社会半殖民地化程度进一步加深</a:t>
            </a:r>
          </a:p>
        </p:txBody>
      </p:sp>
      <p:sp>
        <p:nvSpPr>
          <p:cNvPr id="18" name="矩形 17"/>
          <p:cNvSpPr/>
          <p:nvPr/>
        </p:nvSpPr>
        <p:spPr>
          <a:xfrm>
            <a:off x="7941945" y="2857500"/>
            <a:ext cx="2722245" cy="1198880"/>
          </a:xfrm>
          <a:prstGeom prst="rect">
            <a:avLst/>
          </a:prstGeom>
        </p:spPr>
        <p:txBody>
          <a:bodyPr wrap="square">
            <a:spAutoFit/>
          </a:bodyPr>
          <a:lstStyle/>
          <a:p>
            <a:pPr>
              <a:lnSpc>
                <a:spcPct val="100000"/>
              </a:lnSpc>
              <a:spcAft>
                <a:spcPts val="800"/>
              </a:spcAft>
              <a:buFont typeface="Wingdings" panose="05000000000000000000" pitchFamily="2" charset="2"/>
            </a:pPr>
            <a:r>
              <a:rPr lang="zh-CN" altLang="en-US" sz="2400" b="1" dirty="0">
                <a:solidFill>
                  <a:srgbClr val="FF0000"/>
                </a:solidFill>
                <a:latin typeface="+mj-ea"/>
                <a:ea typeface="+mj-ea"/>
                <a:cs typeface="Times New Roman" panose="02020603050405020304" pitchFamily="18" charset="0"/>
                <a:sym typeface="+mn-ea"/>
              </a:rPr>
              <a:t>《马关条约》中国半殖民地化程度大大加深</a:t>
            </a:r>
          </a:p>
        </p:txBody>
      </p:sp>
      <p:cxnSp>
        <p:nvCxnSpPr>
          <p:cNvPr id="3" name="直接连接符 2"/>
          <p:cNvCxnSpPr/>
          <p:nvPr/>
        </p:nvCxnSpPr>
        <p:spPr>
          <a:xfrm>
            <a:off x="4128887" y="3023336"/>
            <a:ext cx="0" cy="691277"/>
          </a:xfrm>
          <a:prstGeom prst="line">
            <a:avLst/>
          </a:prstGeom>
          <a:noFill/>
          <a:ln w="57150" cap="rnd" cmpd="sng" algn="ctr">
            <a:solidFill>
              <a:srgbClr val="000000"/>
            </a:solidFill>
            <a:prstDash val="solid"/>
            <a:miter lim="800000"/>
            <a:headEnd type="oval"/>
          </a:ln>
          <a:effectLst/>
        </p:spPr>
      </p:cxnSp>
      <p:sp>
        <p:nvSpPr>
          <p:cNvPr id="4" name="文本框 3"/>
          <p:cNvSpPr txBox="1"/>
          <p:nvPr/>
        </p:nvSpPr>
        <p:spPr>
          <a:xfrm>
            <a:off x="3305410" y="1956997"/>
            <a:ext cx="1548130" cy="82994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zh-CN" sz="2400" b="1" i="0" u="none" strike="noStrike" kern="0" cap="none" spc="0" normalizeH="0" baseline="0" noProof="0" dirty="0">
                <a:ln>
                  <a:noFill/>
                </a:ln>
                <a:solidFill>
                  <a:srgbClr val="FF0000"/>
                </a:solidFill>
                <a:effectLst/>
                <a:uLnTx/>
                <a:uFillTx/>
                <a:latin typeface="+mj-ea"/>
                <a:ea typeface="+mj-ea"/>
              </a:rPr>
              <a:t>第二次鸦片战争</a:t>
            </a:r>
          </a:p>
        </p:txBody>
      </p:sp>
      <p:sp>
        <p:nvSpPr>
          <p:cNvPr id="9" name="文本框 8"/>
          <p:cNvSpPr txBox="1"/>
          <p:nvPr/>
        </p:nvSpPr>
        <p:spPr>
          <a:xfrm>
            <a:off x="191770" y="1188720"/>
            <a:ext cx="11292840" cy="768350"/>
          </a:xfrm>
          <a:prstGeom prst="rect">
            <a:avLst/>
          </a:prstGeom>
          <a:noFill/>
        </p:spPr>
        <p:txBody>
          <a:bodyPr wrap="square" rtlCol="0" anchor="t">
            <a:spAutoFit/>
          </a:bodyPr>
          <a:lstStyle/>
          <a:p>
            <a:pPr algn="l">
              <a:lnSpc>
                <a:spcPct val="100000"/>
              </a:lnSpc>
            </a:pPr>
            <a:r>
              <a:rPr lang="zh-CN" altLang="zh-CN" sz="4400" b="1" dirty="0">
                <a:solidFill>
                  <a:srgbClr val="00B0F0"/>
                </a:solidFill>
                <a:latin typeface="华文新魏" panose="02010800040101010101" pitchFamily="2" charset="-122"/>
                <a:ea typeface="华文新魏" panose="02010800040101010101" pitchFamily="2" charset="-122"/>
                <a:sym typeface="+mn-ea"/>
              </a:rPr>
              <a:t>活动一：帝国的沉沦</a:t>
            </a:r>
            <a:r>
              <a:rPr lang="en-US" altLang="zh-CN" sz="4400" b="1" dirty="0">
                <a:solidFill>
                  <a:srgbClr val="00B0F0"/>
                </a:solidFill>
                <a:latin typeface="华文新魏" panose="02010800040101010101" pitchFamily="2" charset="-122"/>
                <a:ea typeface="华文新魏" panose="02010800040101010101" pitchFamily="2" charset="-122"/>
                <a:sym typeface="+mn-ea"/>
              </a:rPr>
              <a:t>——</a:t>
            </a:r>
            <a:r>
              <a:rPr lang="zh-CN" altLang="zh-CN" sz="4400" b="1" dirty="0">
                <a:solidFill>
                  <a:srgbClr val="00B0F0"/>
                </a:solidFill>
                <a:latin typeface="华文新魏" panose="02010800040101010101" pitchFamily="2" charset="-122"/>
                <a:ea typeface="华文新魏" panose="02010800040101010101" pitchFamily="2" charset="-122"/>
                <a:sym typeface="+mn-ea"/>
              </a:rPr>
              <a:t>完成下面时间线</a:t>
            </a:r>
          </a:p>
        </p:txBody>
      </p:sp>
      <p:sp>
        <p:nvSpPr>
          <p:cNvPr id="2" name="矩形 1"/>
          <p:cNvSpPr/>
          <p:nvPr/>
        </p:nvSpPr>
        <p:spPr>
          <a:xfrm>
            <a:off x="173355" y="5632450"/>
            <a:ext cx="9364980" cy="1198880"/>
          </a:xfrm>
          <a:prstGeom prst="rect">
            <a:avLst/>
          </a:prstGeom>
          <a:noFill/>
          <a:ln>
            <a:noFill/>
          </a:ln>
        </p:spPr>
        <p:txBody>
          <a:bodyPr wrap="none" rtlCol="0" anchor="t">
            <a:spAutoFit/>
          </a:bodyPr>
          <a:lstStyle/>
          <a:p>
            <a:pPr algn="ctr"/>
            <a:r>
              <a:rPr lang="zh-CN" altLang="en-US" sz="7200" b="1">
                <a:solidFill>
                  <a:schemeClr val="tx1"/>
                </a:solidFill>
                <a:effectLst>
                  <a:outerShdw blurRad="38100" dist="19050" dir="2700000" algn="tl" rotWithShape="0">
                    <a:schemeClr val="dk1">
                      <a:alpha val="40000"/>
                    </a:schemeClr>
                  </a:outerShdw>
                </a:effectLst>
              </a:rPr>
              <a:t>不忘国耻，兴我中华！</a:t>
            </a:r>
          </a:p>
        </p:txBody>
      </p:sp>
    </p:spTree>
  </p:cSld>
  <p:clrMapOvr>
    <a:masterClrMapping/>
  </p:clrMapOvr>
  <mc:AlternateContent xmlns:mc="http://schemas.openxmlformats.org/markup-compatibility/2006" xmlns:p14="http://schemas.microsoft.com/office/powerpoint/2010/main">
    <mc:Choice Requires="p14">
      <p:transition spd="slow" p14:dur="1500" advTm="11059">
        <p:random/>
      </p:transition>
    </mc:Choice>
    <mc:Fallback xmlns="">
      <p:transition spd="slow" advTm="11059">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2000" fill="hold">
                                          <p:stCondLst>
                                            <p:cond delay="0"/>
                                          </p:stCondLst>
                                        </p:cTn>
                                        <p:tgtEl>
                                          <p:spTgt spid="90"/>
                                        </p:tgtEl>
                                        <p:attrNameLst>
                                          <p:attrName>style.visibility</p:attrName>
                                        </p:attrNameLst>
                                      </p:cBhvr>
                                      <p:to>
                                        <p:strVal val="visible"/>
                                      </p:to>
                                    </p:set>
                                    <p:animEffect transition="in" filter="wipe(left)">
                                      <p:cBhvr>
                                        <p:cTn id="17" dur="2000"/>
                                        <p:tgtEl>
                                          <p:spTgt spid="90"/>
                                        </p:tgtEl>
                                      </p:cBhvr>
                                    </p:animEffect>
                                  </p:childTnLst>
                                </p:cTn>
                              </p:par>
                              <p:par>
                                <p:cTn id="18" presetID="22" presetClass="entr" presetSubtype="8" fill="hold" nodeType="withEffect">
                                  <p:stCondLst>
                                    <p:cond delay="0"/>
                                  </p:stCondLst>
                                  <p:childTnLst>
                                    <p:set>
                                      <p:cBhvr>
                                        <p:cTn id="19" dur="2000" fill="hold">
                                          <p:stCondLst>
                                            <p:cond delay="0"/>
                                          </p:stCondLst>
                                        </p:cTn>
                                        <p:tgtEl>
                                          <p:spTgt spid="105"/>
                                        </p:tgtEl>
                                        <p:attrNameLst>
                                          <p:attrName>style.visibility</p:attrName>
                                        </p:attrNameLst>
                                      </p:cBhvr>
                                      <p:to>
                                        <p:strVal val="visible"/>
                                      </p:to>
                                    </p:set>
                                    <p:animEffect transition="in" filter="wipe(left)">
                                      <p:cBhvr>
                                        <p:cTn id="20" dur="2000"/>
                                        <p:tgtEl>
                                          <p:spTgt spid="105"/>
                                        </p:tgtEl>
                                      </p:cBhvr>
                                    </p:animEffect>
                                  </p:childTnLst>
                                </p:cTn>
                              </p:par>
                              <p:par>
                                <p:cTn id="21" presetID="22" presetClass="entr" presetSubtype="8" fill="hold" nodeType="withEffect">
                                  <p:stCondLst>
                                    <p:cond delay="0"/>
                                  </p:stCondLst>
                                  <p:childTnLst>
                                    <p:set>
                                      <p:cBhvr>
                                        <p:cTn id="22" dur="2000" fill="hold">
                                          <p:stCondLst>
                                            <p:cond delay="0"/>
                                          </p:stCondLst>
                                        </p:cTn>
                                        <p:tgtEl>
                                          <p:spTgt spid="110"/>
                                        </p:tgtEl>
                                        <p:attrNameLst>
                                          <p:attrName>style.visibility</p:attrName>
                                        </p:attrNameLst>
                                      </p:cBhvr>
                                      <p:to>
                                        <p:strVal val="visible"/>
                                      </p:to>
                                    </p:set>
                                    <p:animEffect transition="in" filter="wipe(left)">
                                      <p:cBhvr>
                                        <p:cTn id="23" dur="2000"/>
                                        <p:tgtEl>
                                          <p:spTgt spid="110"/>
                                        </p:tgtEl>
                                      </p:cBhvr>
                                    </p:animEffect>
                                  </p:childTnLst>
                                </p:cTn>
                              </p:par>
                              <p:par>
                                <p:cTn id="24" presetID="22" presetClass="entr" presetSubtype="8" fill="hold" nodeType="withEffect">
                                  <p:stCondLst>
                                    <p:cond delay="0"/>
                                  </p:stCondLst>
                                  <p:childTnLst>
                                    <p:set>
                                      <p:cBhvr>
                                        <p:cTn id="25" dur="2000" fill="hold">
                                          <p:stCondLst>
                                            <p:cond delay="0"/>
                                          </p:stCondLst>
                                        </p:cTn>
                                        <p:tgtEl>
                                          <p:spTgt spid="113"/>
                                        </p:tgtEl>
                                        <p:attrNameLst>
                                          <p:attrName>style.visibility</p:attrName>
                                        </p:attrNameLst>
                                      </p:cBhvr>
                                      <p:to>
                                        <p:strVal val="visible"/>
                                      </p:to>
                                    </p:set>
                                    <p:animEffect transition="in" filter="wipe(left)">
                                      <p:cBhvr>
                                        <p:cTn id="26" dur="2000"/>
                                        <p:tgtEl>
                                          <p:spTgt spid="113"/>
                                        </p:tgtEl>
                                      </p:cBhvr>
                                    </p:animEffect>
                                  </p:childTnLst>
                                </p:cTn>
                              </p:par>
                              <p:par>
                                <p:cTn id="27" presetID="22" presetClass="entr" presetSubtype="8" fill="hold" grpId="0" nodeType="withEffect">
                                  <p:stCondLst>
                                    <p:cond delay="0"/>
                                  </p:stCondLst>
                                  <p:childTnLst>
                                    <p:set>
                                      <p:cBhvr>
                                        <p:cTn id="28" dur="2000" fill="hold">
                                          <p:stCondLst>
                                            <p:cond delay="0"/>
                                          </p:stCondLst>
                                        </p:cTn>
                                        <p:tgtEl>
                                          <p:spTgt spid="134"/>
                                        </p:tgtEl>
                                        <p:attrNameLst>
                                          <p:attrName>style.visibility</p:attrName>
                                        </p:attrNameLst>
                                      </p:cBhvr>
                                      <p:to>
                                        <p:strVal val="visible"/>
                                      </p:to>
                                    </p:set>
                                    <p:animEffect transition="in" filter="wipe(left)">
                                      <p:cBhvr>
                                        <p:cTn id="29" dur="2000"/>
                                        <p:tgtEl>
                                          <p:spTgt spid="134"/>
                                        </p:tgtEl>
                                      </p:cBhvr>
                                    </p:animEffect>
                                  </p:childTnLst>
                                </p:cTn>
                              </p:par>
                              <p:par>
                                <p:cTn id="30" presetID="22" presetClass="entr" presetSubtype="8" fill="hold" grpId="0" nodeType="withEffect">
                                  <p:stCondLst>
                                    <p:cond delay="0"/>
                                  </p:stCondLst>
                                  <p:childTnLst>
                                    <p:set>
                                      <p:cBhvr>
                                        <p:cTn id="31" dur="2000" fill="hold">
                                          <p:stCondLst>
                                            <p:cond delay="0"/>
                                          </p:stCondLst>
                                        </p:cTn>
                                        <p:tgtEl>
                                          <p:spTgt spid="135"/>
                                        </p:tgtEl>
                                        <p:attrNameLst>
                                          <p:attrName>style.visibility</p:attrName>
                                        </p:attrNameLst>
                                      </p:cBhvr>
                                      <p:to>
                                        <p:strVal val="visible"/>
                                      </p:to>
                                    </p:set>
                                    <p:animEffect transition="in" filter="wipe(left)">
                                      <p:cBhvr>
                                        <p:cTn id="32" dur="2000"/>
                                        <p:tgtEl>
                                          <p:spTgt spid="135"/>
                                        </p:tgtEl>
                                      </p:cBhvr>
                                    </p:animEffect>
                                  </p:childTnLst>
                                </p:cTn>
                              </p:par>
                              <p:par>
                                <p:cTn id="33" presetID="22" presetClass="entr" presetSubtype="8" fill="hold" grpId="0" nodeType="withEffect">
                                  <p:stCondLst>
                                    <p:cond delay="0"/>
                                  </p:stCondLst>
                                  <p:childTnLst>
                                    <p:set>
                                      <p:cBhvr>
                                        <p:cTn id="34" dur="2000" fill="hold">
                                          <p:stCondLst>
                                            <p:cond delay="0"/>
                                          </p:stCondLst>
                                        </p:cTn>
                                        <p:tgtEl>
                                          <p:spTgt spid="136"/>
                                        </p:tgtEl>
                                        <p:attrNameLst>
                                          <p:attrName>style.visibility</p:attrName>
                                        </p:attrNameLst>
                                      </p:cBhvr>
                                      <p:to>
                                        <p:strVal val="visible"/>
                                      </p:to>
                                    </p:set>
                                    <p:animEffect transition="in" filter="wipe(left)">
                                      <p:cBhvr>
                                        <p:cTn id="35" dur="2000"/>
                                        <p:tgtEl>
                                          <p:spTgt spid="136"/>
                                        </p:tgtEl>
                                      </p:cBhvr>
                                    </p:animEffect>
                                  </p:childTnLst>
                                </p:cTn>
                              </p:par>
                              <p:par>
                                <p:cTn id="36" presetID="22" presetClass="entr" presetSubtype="8" fill="hold" grpId="0" nodeType="withEffect">
                                  <p:stCondLst>
                                    <p:cond delay="0"/>
                                  </p:stCondLst>
                                  <p:childTnLst>
                                    <p:set>
                                      <p:cBhvr>
                                        <p:cTn id="37" dur="2000" fill="hold">
                                          <p:stCondLst>
                                            <p:cond delay="0"/>
                                          </p:stCondLst>
                                        </p:cTn>
                                        <p:tgtEl>
                                          <p:spTgt spid="138"/>
                                        </p:tgtEl>
                                        <p:attrNameLst>
                                          <p:attrName>style.visibility</p:attrName>
                                        </p:attrNameLst>
                                      </p:cBhvr>
                                      <p:to>
                                        <p:strVal val="visible"/>
                                      </p:to>
                                    </p:set>
                                    <p:animEffect transition="in" filter="wipe(left)">
                                      <p:cBhvr>
                                        <p:cTn id="38" dur="2000"/>
                                        <p:tgtEl>
                                          <p:spTgt spid="138"/>
                                        </p:tgtEl>
                                      </p:cBhvr>
                                    </p:animEffect>
                                  </p:childTnLst>
                                </p:cTn>
                              </p:par>
                              <p:par>
                                <p:cTn id="39" presetID="22" presetClass="entr" presetSubtype="8" fill="hold" nodeType="withEffect">
                                  <p:stCondLst>
                                    <p:cond delay="0"/>
                                  </p:stCondLst>
                                  <p:childTnLst>
                                    <p:set>
                                      <p:cBhvr>
                                        <p:cTn id="40" dur="2000" fill="hold">
                                          <p:stCondLst>
                                            <p:cond delay="0"/>
                                          </p:stCondLst>
                                        </p:cTn>
                                        <p:tgtEl>
                                          <p:spTgt spid="141"/>
                                        </p:tgtEl>
                                        <p:attrNameLst>
                                          <p:attrName>style.visibility</p:attrName>
                                        </p:attrNameLst>
                                      </p:cBhvr>
                                      <p:to>
                                        <p:strVal val="visible"/>
                                      </p:to>
                                    </p:set>
                                    <p:animEffect transition="in" filter="wipe(left)">
                                      <p:cBhvr>
                                        <p:cTn id="41" dur="2000"/>
                                        <p:tgtEl>
                                          <p:spTgt spid="141"/>
                                        </p:tgtEl>
                                      </p:cBhvr>
                                    </p:animEffect>
                                  </p:childTnLst>
                                </p:cTn>
                              </p:par>
                              <p:par>
                                <p:cTn id="42" presetID="22" presetClass="entr" presetSubtype="8" fill="hold" nodeType="withEffect">
                                  <p:stCondLst>
                                    <p:cond delay="0"/>
                                  </p:stCondLst>
                                  <p:childTnLst>
                                    <p:set>
                                      <p:cBhvr>
                                        <p:cTn id="43" dur="2000" fill="hold">
                                          <p:stCondLst>
                                            <p:cond delay="0"/>
                                          </p:stCondLst>
                                        </p:cTn>
                                        <p:tgtEl>
                                          <p:spTgt spid="143"/>
                                        </p:tgtEl>
                                        <p:attrNameLst>
                                          <p:attrName>style.visibility</p:attrName>
                                        </p:attrNameLst>
                                      </p:cBhvr>
                                      <p:to>
                                        <p:strVal val="visible"/>
                                      </p:to>
                                    </p:set>
                                    <p:animEffect transition="in" filter="wipe(left)">
                                      <p:cBhvr>
                                        <p:cTn id="44" dur="2000"/>
                                        <p:tgtEl>
                                          <p:spTgt spid="143"/>
                                        </p:tgtEl>
                                      </p:cBhvr>
                                    </p:animEffect>
                                  </p:childTnLst>
                                </p:cTn>
                              </p:par>
                              <p:par>
                                <p:cTn id="45" presetID="22" presetClass="entr" presetSubtype="8" fill="hold" nodeType="withEffect">
                                  <p:stCondLst>
                                    <p:cond delay="0"/>
                                  </p:stCondLst>
                                  <p:childTnLst>
                                    <p:set>
                                      <p:cBhvr>
                                        <p:cTn id="46" dur="2000" fill="hold">
                                          <p:stCondLst>
                                            <p:cond delay="0"/>
                                          </p:stCondLst>
                                        </p:cTn>
                                        <p:tgtEl>
                                          <p:spTgt spid="146"/>
                                        </p:tgtEl>
                                        <p:attrNameLst>
                                          <p:attrName>style.visibility</p:attrName>
                                        </p:attrNameLst>
                                      </p:cBhvr>
                                      <p:to>
                                        <p:strVal val="visible"/>
                                      </p:to>
                                    </p:set>
                                    <p:animEffect transition="in" filter="wipe(left)">
                                      <p:cBhvr>
                                        <p:cTn id="47" dur="2000"/>
                                        <p:tgtEl>
                                          <p:spTgt spid="146"/>
                                        </p:tgtEl>
                                      </p:cBhvr>
                                    </p:animEffect>
                                  </p:childTnLst>
                                </p:cTn>
                              </p:par>
                              <p:par>
                                <p:cTn id="48" presetID="22" presetClass="entr" presetSubtype="8" fill="hold" grpId="0" nodeType="withEffect">
                                  <p:stCondLst>
                                    <p:cond delay="0"/>
                                  </p:stCondLst>
                                  <p:childTnLst>
                                    <p:set>
                                      <p:cBhvr>
                                        <p:cTn id="49" dur="2000" fill="hold">
                                          <p:stCondLst>
                                            <p:cond delay="0"/>
                                          </p:stCondLst>
                                        </p:cTn>
                                        <p:tgtEl>
                                          <p:spTgt spid="148"/>
                                        </p:tgtEl>
                                        <p:attrNameLst>
                                          <p:attrName>style.visibility</p:attrName>
                                        </p:attrNameLst>
                                      </p:cBhvr>
                                      <p:to>
                                        <p:strVal val="visible"/>
                                      </p:to>
                                    </p:set>
                                    <p:animEffect transition="in" filter="wipe(left)">
                                      <p:cBhvr>
                                        <p:cTn id="50" dur="2000"/>
                                        <p:tgtEl>
                                          <p:spTgt spid="148"/>
                                        </p:tgtEl>
                                      </p:cBhvr>
                                    </p:animEffect>
                                  </p:childTnLst>
                                </p:cTn>
                              </p:par>
                              <p:par>
                                <p:cTn id="51" presetID="22" presetClass="entr" presetSubtype="8" fill="hold" grpId="0" nodeType="withEffect">
                                  <p:stCondLst>
                                    <p:cond delay="0"/>
                                  </p:stCondLst>
                                  <p:childTnLst>
                                    <p:set>
                                      <p:cBhvr>
                                        <p:cTn id="52" dur="2000" fill="hold">
                                          <p:stCondLst>
                                            <p:cond delay="0"/>
                                          </p:stCondLst>
                                        </p:cTn>
                                        <p:tgtEl>
                                          <p:spTgt spid="150"/>
                                        </p:tgtEl>
                                        <p:attrNameLst>
                                          <p:attrName>style.visibility</p:attrName>
                                        </p:attrNameLst>
                                      </p:cBhvr>
                                      <p:to>
                                        <p:strVal val="visible"/>
                                      </p:to>
                                    </p:set>
                                    <p:animEffect transition="in" filter="wipe(left)">
                                      <p:cBhvr>
                                        <p:cTn id="53" dur="2000"/>
                                        <p:tgtEl>
                                          <p:spTgt spid="150"/>
                                        </p:tgtEl>
                                      </p:cBhvr>
                                    </p:animEffect>
                                  </p:childTnLst>
                                </p:cTn>
                              </p:par>
                              <p:par>
                                <p:cTn id="54" presetID="22" presetClass="entr" presetSubtype="8" fill="hold" grpId="0" nodeType="withEffect">
                                  <p:stCondLst>
                                    <p:cond delay="0"/>
                                  </p:stCondLst>
                                  <p:childTnLst>
                                    <p:set>
                                      <p:cBhvr>
                                        <p:cTn id="55" dur="2000" fill="hold">
                                          <p:stCondLst>
                                            <p:cond delay="0"/>
                                          </p:stCondLst>
                                        </p:cTn>
                                        <p:tgtEl>
                                          <p:spTgt spid="153"/>
                                        </p:tgtEl>
                                        <p:attrNameLst>
                                          <p:attrName>style.visibility</p:attrName>
                                        </p:attrNameLst>
                                      </p:cBhvr>
                                      <p:to>
                                        <p:strVal val="visible"/>
                                      </p:to>
                                    </p:set>
                                    <p:animEffect transition="in" filter="wipe(left)">
                                      <p:cBhvr>
                                        <p:cTn id="56" dur="2000"/>
                                        <p:tgtEl>
                                          <p:spTgt spid="153"/>
                                        </p:tgtEl>
                                      </p:cBhvr>
                                    </p:animEffect>
                                  </p:childTnLst>
                                </p:cTn>
                              </p:par>
                              <p:par>
                                <p:cTn id="57" presetID="22" presetClass="entr" presetSubtype="8" fill="hold" nodeType="withEffect">
                                  <p:stCondLst>
                                    <p:cond delay="0"/>
                                  </p:stCondLst>
                                  <p:childTnLst>
                                    <p:set>
                                      <p:cBhvr>
                                        <p:cTn id="58" dur="2000" fill="hold">
                                          <p:stCondLst>
                                            <p:cond delay="0"/>
                                          </p:stCondLst>
                                        </p:cTn>
                                        <p:tgtEl>
                                          <p:spTgt spid="155"/>
                                        </p:tgtEl>
                                        <p:attrNameLst>
                                          <p:attrName>style.visibility</p:attrName>
                                        </p:attrNameLst>
                                      </p:cBhvr>
                                      <p:to>
                                        <p:strVal val="visible"/>
                                      </p:to>
                                    </p:set>
                                    <p:animEffect transition="in" filter="wipe(left)">
                                      <p:cBhvr>
                                        <p:cTn id="59" dur="2000"/>
                                        <p:tgtEl>
                                          <p:spTgt spid="155"/>
                                        </p:tgtEl>
                                      </p:cBhvr>
                                    </p:animEffect>
                                  </p:childTnLst>
                                </p:cTn>
                              </p:par>
                              <p:par>
                                <p:cTn id="60" presetID="22" presetClass="entr" presetSubtype="8" fill="hold" grpId="0" nodeType="withEffect">
                                  <p:stCondLst>
                                    <p:cond delay="0"/>
                                  </p:stCondLst>
                                  <p:childTnLst>
                                    <p:set>
                                      <p:cBhvr>
                                        <p:cTn id="61" dur="2000" fill="hold">
                                          <p:stCondLst>
                                            <p:cond delay="0"/>
                                          </p:stCondLst>
                                        </p:cTn>
                                        <p:tgtEl>
                                          <p:spTgt spid="158"/>
                                        </p:tgtEl>
                                        <p:attrNameLst>
                                          <p:attrName>style.visibility</p:attrName>
                                        </p:attrNameLst>
                                      </p:cBhvr>
                                      <p:to>
                                        <p:strVal val="visible"/>
                                      </p:to>
                                    </p:set>
                                    <p:animEffect transition="in" filter="wipe(left)">
                                      <p:cBhvr>
                                        <p:cTn id="62" dur="2000"/>
                                        <p:tgtEl>
                                          <p:spTgt spid="158"/>
                                        </p:tgtEl>
                                      </p:cBhvr>
                                    </p:animEffect>
                                  </p:childTnLst>
                                </p:cTn>
                              </p:par>
                              <p:par>
                                <p:cTn id="63" presetID="22" presetClass="entr" presetSubtype="8" fill="hold" nodeType="withEffect">
                                  <p:stCondLst>
                                    <p:cond delay="0"/>
                                  </p:stCondLst>
                                  <p:childTnLst>
                                    <p:set>
                                      <p:cBhvr>
                                        <p:cTn id="64" dur="2000" fill="hold">
                                          <p:stCondLst>
                                            <p:cond delay="0"/>
                                          </p:stCondLst>
                                        </p:cTn>
                                        <p:tgtEl>
                                          <p:spTgt spid="159"/>
                                        </p:tgtEl>
                                        <p:attrNameLst>
                                          <p:attrName>style.visibility</p:attrName>
                                        </p:attrNameLst>
                                      </p:cBhvr>
                                      <p:to>
                                        <p:strVal val="visible"/>
                                      </p:to>
                                    </p:set>
                                    <p:animEffect transition="in" filter="wipe(left)">
                                      <p:cBhvr>
                                        <p:cTn id="65" dur="2000"/>
                                        <p:tgtEl>
                                          <p:spTgt spid="159"/>
                                        </p:tgtEl>
                                      </p:cBhvr>
                                    </p:animEffect>
                                  </p:childTnLst>
                                </p:cTn>
                              </p:par>
                              <p:par>
                                <p:cTn id="66" presetID="22" presetClass="entr" presetSubtype="8" fill="hold" grpId="0" nodeType="withEffect">
                                  <p:stCondLst>
                                    <p:cond delay="0"/>
                                  </p:stCondLst>
                                  <p:childTnLst>
                                    <p:set>
                                      <p:cBhvr>
                                        <p:cTn id="67" dur="2000" fill="hold">
                                          <p:stCondLst>
                                            <p:cond delay="0"/>
                                          </p:stCondLst>
                                        </p:cTn>
                                        <p:tgtEl>
                                          <p:spTgt spid="160"/>
                                        </p:tgtEl>
                                        <p:attrNameLst>
                                          <p:attrName>style.visibility</p:attrName>
                                        </p:attrNameLst>
                                      </p:cBhvr>
                                      <p:to>
                                        <p:strVal val="visible"/>
                                      </p:to>
                                    </p:set>
                                    <p:animEffect transition="in" filter="wipe(left)">
                                      <p:cBhvr>
                                        <p:cTn id="68" dur="2000"/>
                                        <p:tgtEl>
                                          <p:spTgt spid="160"/>
                                        </p:tgtEl>
                                      </p:cBhvr>
                                    </p:animEffect>
                                  </p:childTnLst>
                                </p:cTn>
                              </p:par>
                              <p:par>
                                <p:cTn id="69" presetID="22" presetClass="entr" presetSubtype="8" fill="hold" nodeType="withEffect">
                                  <p:stCondLst>
                                    <p:cond delay="0"/>
                                  </p:stCondLst>
                                  <p:childTnLst>
                                    <p:set>
                                      <p:cBhvr>
                                        <p:cTn id="70" dur="2000" fill="hold">
                                          <p:stCondLst>
                                            <p:cond delay="0"/>
                                          </p:stCondLst>
                                        </p:cTn>
                                        <p:tgtEl>
                                          <p:spTgt spid="167"/>
                                        </p:tgtEl>
                                        <p:attrNameLst>
                                          <p:attrName>style.visibility</p:attrName>
                                        </p:attrNameLst>
                                      </p:cBhvr>
                                      <p:to>
                                        <p:strVal val="visible"/>
                                      </p:to>
                                    </p:set>
                                    <p:animEffect transition="in" filter="wipe(left)">
                                      <p:cBhvr>
                                        <p:cTn id="71" dur="2000"/>
                                        <p:tgtEl>
                                          <p:spTgt spid="167"/>
                                        </p:tgtEl>
                                      </p:cBhvr>
                                    </p:animEffect>
                                  </p:childTnLst>
                                </p:cTn>
                              </p:par>
                              <p:par>
                                <p:cTn id="72" presetID="22" presetClass="entr" presetSubtype="8" fill="hold" grpId="0" nodeType="withEffect">
                                  <p:stCondLst>
                                    <p:cond delay="0"/>
                                  </p:stCondLst>
                                  <p:childTnLst>
                                    <p:set>
                                      <p:cBhvr>
                                        <p:cTn id="73" dur="2000" fill="hold">
                                          <p:stCondLst>
                                            <p:cond delay="0"/>
                                          </p:stCondLst>
                                        </p:cTn>
                                        <p:tgtEl>
                                          <p:spTgt spid="17"/>
                                        </p:tgtEl>
                                        <p:attrNameLst>
                                          <p:attrName>style.visibility</p:attrName>
                                        </p:attrNameLst>
                                      </p:cBhvr>
                                      <p:to>
                                        <p:strVal val="visible"/>
                                      </p:to>
                                    </p:set>
                                    <p:animEffect transition="in" filter="wipe(left)">
                                      <p:cBhvr>
                                        <p:cTn id="74" dur="2000"/>
                                        <p:tgtEl>
                                          <p:spTgt spid="17"/>
                                        </p:tgtEl>
                                      </p:cBhvr>
                                    </p:animEffect>
                                  </p:childTnLst>
                                </p:cTn>
                              </p:par>
                              <p:par>
                                <p:cTn id="75" presetID="22" presetClass="entr" presetSubtype="8" fill="hold" grpId="0" nodeType="withEffect">
                                  <p:stCondLst>
                                    <p:cond delay="0"/>
                                  </p:stCondLst>
                                  <p:childTnLst>
                                    <p:set>
                                      <p:cBhvr>
                                        <p:cTn id="76" dur="2000" fill="hold">
                                          <p:stCondLst>
                                            <p:cond delay="0"/>
                                          </p:stCondLst>
                                        </p:cTn>
                                        <p:tgtEl>
                                          <p:spTgt spid="13"/>
                                        </p:tgtEl>
                                        <p:attrNameLst>
                                          <p:attrName>style.visibility</p:attrName>
                                        </p:attrNameLst>
                                      </p:cBhvr>
                                      <p:to>
                                        <p:strVal val="visible"/>
                                      </p:to>
                                    </p:set>
                                    <p:animEffect transition="in" filter="wipe(left)">
                                      <p:cBhvr>
                                        <p:cTn id="77" dur="2000"/>
                                        <p:tgtEl>
                                          <p:spTgt spid="13"/>
                                        </p:tgtEl>
                                      </p:cBhvr>
                                    </p:animEffect>
                                  </p:childTnLst>
                                </p:cTn>
                              </p:par>
                              <p:par>
                                <p:cTn id="78" presetID="22" presetClass="entr" presetSubtype="8" fill="hold" grpId="0" nodeType="withEffect">
                                  <p:stCondLst>
                                    <p:cond delay="0"/>
                                  </p:stCondLst>
                                  <p:childTnLst>
                                    <p:set>
                                      <p:cBhvr>
                                        <p:cTn id="79" dur="2000" fill="hold">
                                          <p:stCondLst>
                                            <p:cond delay="0"/>
                                          </p:stCondLst>
                                        </p:cTn>
                                        <p:tgtEl>
                                          <p:spTgt spid="16"/>
                                        </p:tgtEl>
                                        <p:attrNameLst>
                                          <p:attrName>style.visibility</p:attrName>
                                        </p:attrNameLst>
                                      </p:cBhvr>
                                      <p:to>
                                        <p:strVal val="visible"/>
                                      </p:to>
                                    </p:set>
                                    <p:animEffect transition="in" filter="wipe(left)">
                                      <p:cBhvr>
                                        <p:cTn id="80" dur="2000"/>
                                        <p:tgtEl>
                                          <p:spTgt spid="16"/>
                                        </p:tgtEl>
                                      </p:cBhvr>
                                    </p:animEffect>
                                  </p:childTnLst>
                                </p:cTn>
                              </p:par>
                              <p:par>
                                <p:cTn id="81" presetID="22" presetClass="entr" presetSubtype="8" fill="hold" grpId="0" nodeType="withEffect">
                                  <p:stCondLst>
                                    <p:cond delay="0"/>
                                  </p:stCondLst>
                                  <p:childTnLst>
                                    <p:set>
                                      <p:cBhvr>
                                        <p:cTn id="82" dur="2000" fill="hold">
                                          <p:stCondLst>
                                            <p:cond delay="0"/>
                                          </p:stCondLst>
                                        </p:cTn>
                                        <p:tgtEl>
                                          <p:spTgt spid="18"/>
                                        </p:tgtEl>
                                        <p:attrNameLst>
                                          <p:attrName>style.visibility</p:attrName>
                                        </p:attrNameLst>
                                      </p:cBhvr>
                                      <p:to>
                                        <p:strVal val="visible"/>
                                      </p:to>
                                    </p:set>
                                    <p:animEffect transition="in" filter="wipe(left)">
                                      <p:cBhvr>
                                        <p:cTn id="83" dur="2000"/>
                                        <p:tgtEl>
                                          <p:spTgt spid="18"/>
                                        </p:tgtEl>
                                      </p:cBhvr>
                                    </p:animEffect>
                                  </p:childTnLst>
                                </p:cTn>
                              </p:par>
                              <p:par>
                                <p:cTn id="84" presetID="22" presetClass="entr" presetSubtype="8" fill="hold" nodeType="withEffect">
                                  <p:stCondLst>
                                    <p:cond delay="0"/>
                                  </p:stCondLst>
                                  <p:childTnLst>
                                    <p:set>
                                      <p:cBhvr>
                                        <p:cTn id="85" dur="2000" fill="hold">
                                          <p:stCondLst>
                                            <p:cond delay="0"/>
                                          </p:stCondLst>
                                        </p:cTn>
                                        <p:tgtEl>
                                          <p:spTgt spid="3"/>
                                        </p:tgtEl>
                                        <p:attrNameLst>
                                          <p:attrName>style.visibility</p:attrName>
                                        </p:attrNameLst>
                                      </p:cBhvr>
                                      <p:to>
                                        <p:strVal val="visible"/>
                                      </p:to>
                                    </p:set>
                                    <p:animEffect transition="in" filter="wipe(left)">
                                      <p:cBhvr>
                                        <p:cTn id="86" dur="2000"/>
                                        <p:tgtEl>
                                          <p:spTgt spid="3"/>
                                        </p:tgtEl>
                                      </p:cBhvr>
                                    </p:animEffect>
                                  </p:childTnLst>
                                </p:cTn>
                              </p:par>
                              <p:par>
                                <p:cTn id="87" presetID="22" presetClass="entr" presetSubtype="8" fill="hold" grpId="0" nodeType="withEffect">
                                  <p:stCondLst>
                                    <p:cond delay="0"/>
                                  </p:stCondLst>
                                  <p:childTnLst>
                                    <p:set>
                                      <p:cBhvr>
                                        <p:cTn id="88" dur="2000" fill="hold">
                                          <p:stCondLst>
                                            <p:cond delay="0"/>
                                          </p:stCondLst>
                                        </p:cTn>
                                        <p:tgtEl>
                                          <p:spTgt spid="4"/>
                                        </p:tgtEl>
                                        <p:attrNameLst>
                                          <p:attrName>style.visibility</p:attrName>
                                        </p:attrNameLst>
                                      </p:cBhvr>
                                      <p:to>
                                        <p:strVal val="visible"/>
                                      </p:to>
                                    </p:set>
                                    <p:animEffect transition="in" filter="wipe(left)">
                                      <p:cBhvr>
                                        <p:cTn id="89" dur="2000"/>
                                        <p:tgtEl>
                                          <p:spTgt spid="4"/>
                                        </p:tgtEl>
                                      </p:cBhvr>
                                    </p:animEffect>
                                  </p:childTnLst>
                                </p:cTn>
                              </p:par>
                            </p:childTnLst>
                          </p:cTn>
                        </p:par>
                      </p:childTnLst>
                    </p:cTn>
                  </p:par>
                  <p:par>
                    <p:cTn id="90" fill="hold">
                      <p:stCondLst>
                        <p:cond delay="indefinite"/>
                      </p:stCondLst>
                      <p:childTnLst>
                        <p:par>
                          <p:cTn id="91" fill="hold">
                            <p:stCondLst>
                              <p:cond delay="0"/>
                            </p:stCondLst>
                            <p:childTnLst>
                              <p:par>
                                <p:cTn id="92" presetID="55" presetClass="entr" presetSubtype="0" fill="hold" grpId="0" nodeType="clickEffect">
                                  <p:stCondLst>
                                    <p:cond delay="0"/>
                                  </p:stCondLst>
                                  <p:childTnLst>
                                    <p:set>
                                      <p:cBhvr>
                                        <p:cTn id="93" dur="1" fill="hold">
                                          <p:stCondLst>
                                            <p:cond delay="0"/>
                                          </p:stCondLst>
                                        </p:cTn>
                                        <p:tgtEl>
                                          <p:spTgt spid="2"/>
                                        </p:tgtEl>
                                        <p:attrNameLst>
                                          <p:attrName>style.visibility</p:attrName>
                                        </p:attrNameLst>
                                      </p:cBhvr>
                                      <p:to>
                                        <p:strVal val="visible"/>
                                      </p:to>
                                    </p:set>
                                    <p:anim calcmode="lin" valueType="num">
                                      <p:cBhvr>
                                        <p:cTn id="94" dur="1000" fill="hold"/>
                                        <p:tgtEl>
                                          <p:spTgt spid="2"/>
                                        </p:tgtEl>
                                        <p:attrNameLst>
                                          <p:attrName>ppt_w</p:attrName>
                                        </p:attrNameLst>
                                      </p:cBhvr>
                                      <p:tavLst>
                                        <p:tav tm="0">
                                          <p:val>
                                            <p:strVal val="#ppt_w*0.70"/>
                                          </p:val>
                                        </p:tav>
                                        <p:tav tm="100000">
                                          <p:val>
                                            <p:strVal val="#ppt_w"/>
                                          </p:val>
                                        </p:tav>
                                      </p:tavLst>
                                    </p:anim>
                                    <p:anim calcmode="lin" valueType="num">
                                      <p:cBhvr>
                                        <p:cTn id="95" dur="1000" fill="hold"/>
                                        <p:tgtEl>
                                          <p:spTgt spid="2"/>
                                        </p:tgtEl>
                                        <p:attrNameLst>
                                          <p:attrName>ppt_h</p:attrName>
                                        </p:attrNameLst>
                                      </p:cBhvr>
                                      <p:tavLst>
                                        <p:tav tm="0">
                                          <p:val>
                                            <p:strVal val="#ppt_h"/>
                                          </p:val>
                                        </p:tav>
                                        <p:tav tm="100000">
                                          <p:val>
                                            <p:strVal val="#ppt_h"/>
                                          </p:val>
                                        </p:tav>
                                      </p:tavLst>
                                    </p:anim>
                                    <p:animEffect transition="in" filter="fade">
                                      <p:cBhvr>
                                        <p:cTn id="9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 grpId="0" bldLvl="0" animBg="1"/>
      <p:bldP spid="135" grpId="0"/>
      <p:bldP spid="136" grpId="0"/>
      <p:bldP spid="138" grpId="0"/>
      <p:bldP spid="148" grpId="0" bldLvl="0" animBg="1"/>
      <p:bldP spid="150" grpId="0" bldLvl="0" animBg="1"/>
      <p:bldP spid="153" grpId="0" bldLvl="0" animBg="1"/>
      <p:bldP spid="158" grpId="0"/>
      <p:bldP spid="160" grpId="0" bldLvl="0" animBg="1"/>
      <p:bldP spid="17" grpId="0"/>
      <p:bldP spid="5" grpId="0"/>
      <p:bldP spid="13" grpId="0"/>
      <p:bldP spid="16" grpId="0"/>
      <p:bldP spid="18" grpId="0"/>
      <p:bldP spid="4" grpId="0"/>
      <p:bldP spid="9"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custDataLst>
              <p:tags r:id="rId2"/>
            </p:custDataLst>
          </p:nvPr>
        </p:nvSpPr>
        <p:spPr>
          <a:xfrm>
            <a:off x="1272540" y="826135"/>
            <a:ext cx="8920480" cy="583565"/>
          </a:xfrm>
          <a:prstGeom prst="rect">
            <a:avLst/>
          </a:prstGeom>
          <a:noFill/>
        </p:spPr>
        <p:txBody>
          <a:bodyPr wrap="none" rtlCol="0" anchor="t">
            <a:spAutoFit/>
          </a:bodyPr>
          <a:lstStyle/>
          <a:p>
            <a:r>
              <a:rPr lang="en-US" altLang="zh-CN" sz="3200">
                <a:solidFill>
                  <a:srgbClr val="0A31DA"/>
                </a:solidFill>
                <a:sym typeface="+mn-ea"/>
              </a:rPr>
              <a:t>1.</a:t>
            </a:r>
            <a:r>
              <a:rPr lang="zh-CN" altLang="zh-CN" sz="3200">
                <a:solidFill>
                  <a:srgbClr val="0A31DA"/>
                </a:solidFill>
                <a:sym typeface="+mn-ea"/>
              </a:rPr>
              <a:t>近代中国的社会性质：半殖民地半封建社会</a:t>
            </a:r>
            <a:r>
              <a:rPr lang="en-US" altLang="zh-CN" sz="3200">
                <a:solidFill>
                  <a:srgbClr val="0A31DA"/>
                </a:solidFill>
                <a:sym typeface="+mn-ea"/>
              </a:rPr>
              <a:t>P21</a:t>
            </a:r>
          </a:p>
        </p:txBody>
      </p:sp>
      <p:sp>
        <p:nvSpPr>
          <p:cNvPr id="100" name="文本框 99"/>
          <p:cNvSpPr txBox="1"/>
          <p:nvPr>
            <p:custDataLst>
              <p:tags r:id="rId3"/>
            </p:custDataLst>
          </p:nvPr>
        </p:nvSpPr>
        <p:spPr>
          <a:xfrm>
            <a:off x="1272540" y="1827530"/>
            <a:ext cx="9897110" cy="1568450"/>
          </a:xfrm>
          <a:prstGeom prst="rect">
            <a:avLst/>
          </a:prstGeom>
          <a:noFill/>
          <a:ln w="9525">
            <a:solidFill>
              <a:srgbClr val="FF0000"/>
            </a:solidFill>
          </a:ln>
        </p:spPr>
        <p:txBody>
          <a:bodyPr wrap="square">
            <a:spAutoFit/>
          </a:bodyPr>
          <a:lstStyle/>
          <a:p>
            <a:pPr algn="l">
              <a:lnSpc>
                <a:spcPct val="150000"/>
              </a:lnSpc>
              <a:buClrTx/>
              <a:buSzTx/>
              <a:buFontTx/>
            </a:pPr>
            <a:r>
              <a:rPr lang="en-US" altLang="zh-CN" sz="3200" b="0">
                <a:latin typeface="宋体" panose="02010600030101010101" pitchFamily="2" charset="-122"/>
                <a:ea typeface="宋体" panose="02010600030101010101" pitchFamily="2" charset="-122"/>
                <a:cs typeface="宋体" panose="02010600030101010101" pitchFamily="2" charset="-122"/>
              </a:rPr>
              <a:t>    </a:t>
            </a:r>
            <a:r>
              <a:rPr lang="zh-CN" altLang="en-US" sz="3200" b="0">
                <a:latin typeface="宋体" panose="02010600030101010101" pitchFamily="2" charset="-122"/>
                <a:ea typeface="宋体" panose="02010600030101010101" pitchFamily="2" charset="-122"/>
                <a:cs typeface="宋体" panose="02010600030101010101" pitchFamily="2" charset="-122"/>
              </a:rPr>
              <a:t>鸦片战争后，中国逐步成为半殖民地半封建社会，陷入内忧外患的黑暗境地。</a:t>
            </a:r>
          </a:p>
        </p:txBody>
      </p:sp>
      <p:sp>
        <p:nvSpPr>
          <p:cNvPr id="2" name="文本框 1"/>
          <p:cNvSpPr txBox="1"/>
          <p:nvPr>
            <p:custDataLst>
              <p:tags r:id="rId4"/>
            </p:custDataLst>
          </p:nvPr>
        </p:nvSpPr>
        <p:spPr>
          <a:xfrm>
            <a:off x="1272540" y="3964305"/>
            <a:ext cx="9897110" cy="1568450"/>
          </a:xfrm>
          <a:prstGeom prst="rect">
            <a:avLst/>
          </a:prstGeom>
          <a:noFill/>
          <a:ln>
            <a:solidFill>
              <a:srgbClr val="FF0000"/>
            </a:solidFill>
          </a:ln>
        </p:spPr>
        <p:txBody>
          <a:bodyPr wrap="square" rtlCol="0" anchor="t">
            <a:spAutoFit/>
          </a:bodyPr>
          <a:lstStyle/>
          <a:p>
            <a:pPr>
              <a:lnSpc>
                <a:spcPct val="150000"/>
              </a:lnSpc>
            </a:pPr>
            <a:r>
              <a:rPr lang="zh-CN" altLang="en-US" sz="3200">
                <a:solidFill>
                  <a:srgbClr val="00B050"/>
                </a:solidFill>
                <a:latin typeface="宋体" panose="02010600030101010101" pitchFamily="2" charset="-122"/>
                <a:ea typeface="宋体" panose="02010600030101010101" pitchFamily="2" charset="-122"/>
                <a:cs typeface="宋体" panose="02010600030101010101" pitchFamily="2" charset="-122"/>
                <a:sym typeface="+mn-ea"/>
              </a:rPr>
              <a:t>【社会的主要矛盾】</a:t>
            </a:r>
            <a:r>
              <a:rPr lang="zh-CN" altLang="en-US" sz="3200">
                <a:latin typeface="宋体" panose="02010600030101010101" pitchFamily="2" charset="-122"/>
                <a:ea typeface="宋体" panose="02010600030101010101" pitchFamily="2" charset="-122"/>
                <a:cs typeface="宋体" panose="02010600030101010101" pitchFamily="2" charset="-122"/>
              </a:rPr>
              <a:t>近代中国社会的主要矛盾是帝国主义和中华民族的矛盾,封建主义和人民大众的矛盾。</a:t>
            </a:r>
          </a:p>
        </p:txBody>
      </p:sp>
      <p:pic>
        <p:nvPicPr>
          <p:cNvPr id="3" name="图片 2"/>
          <p:cNvPicPr>
            <a:picLocks noChangeAspect="1"/>
          </p:cNvPicPr>
          <p:nvPr>
            <p:custDataLst>
              <p:tags r:id="rId5"/>
            </p:custDataLst>
          </p:nvPr>
        </p:nvPicPr>
        <p:blipFill>
          <a:blip r:embed="rId7">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1137285" y="1457325"/>
            <a:ext cx="4466590" cy="1076325"/>
          </a:xfrm>
          <a:prstGeom prst="rect">
            <a:avLst/>
          </a:prstGeom>
          <a:noFill/>
        </p:spPr>
        <p:txBody>
          <a:bodyPr wrap="square" rtlCol="0" anchor="t">
            <a:spAutoFit/>
          </a:bodyPr>
          <a:lstStyle/>
          <a:p>
            <a:pPr algn="l">
              <a:lnSpc>
                <a:spcPct val="100000"/>
              </a:lnSpc>
              <a:buClrTx/>
              <a:buSzTx/>
              <a:buFontTx/>
              <a:buNone/>
            </a:pPr>
            <a:r>
              <a:rPr lang="zh-CN" altLang="zh-CN" sz="3200">
                <a:solidFill>
                  <a:srgbClr val="0A31DA"/>
                </a:solidFill>
                <a:sym typeface="+mn-ea"/>
              </a:rPr>
              <a:t>2.中国人民的历史任务</a:t>
            </a:r>
            <a:r>
              <a:rPr lang="en-US" altLang="zh-CN" sz="3200">
                <a:solidFill>
                  <a:srgbClr val="0A31DA"/>
                </a:solidFill>
                <a:sym typeface="+mn-ea"/>
              </a:rPr>
              <a:t>P21</a:t>
            </a:r>
          </a:p>
        </p:txBody>
      </p:sp>
      <p:sp>
        <p:nvSpPr>
          <p:cNvPr id="3" name="文本框 2"/>
          <p:cNvSpPr txBox="1"/>
          <p:nvPr>
            <p:custDataLst>
              <p:tags r:id="rId3"/>
            </p:custDataLst>
          </p:nvPr>
        </p:nvSpPr>
        <p:spPr>
          <a:xfrm>
            <a:off x="1337945" y="3013710"/>
            <a:ext cx="9983470" cy="829945"/>
          </a:xfrm>
          <a:prstGeom prst="rect">
            <a:avLst/>
          </a:prstGeom>
          <a:noFill/>
          <a:ln>
            <a:noFill/>
          </a:ln>
        </p:spPr>
        <p:txBody>
          <a:bodyPr wrap="square" rtlCol="0" anchor="t">
            <a:spAutoFit/>
          </a:bodyPr>
          <a:lstStyle/>
          <a:p>
            <a:pPr algn="ctr">
              <a:lnSpc>
                <a:spcPct val="150000"/>
              </a:lnSpc>
              <a:buClrTx/>
              <a:buSzTx/>
              <a:buFontTx/>
            </a:pPr>
            <a:r>
              <a:rPr lang="zh-CN" altLang="en-US" sz="3200">
                <a:latin typeface="宋体" panose="02010600030101010101" pitchFamily="2" charset="-122"/>
                <a:ea typeface="宋体" panose="02010600030101010101" pitchFamily="2" charset="-122"/>
                <a:cs typeface="宋体" panose="02010600030101010101" pitchFamily="2" charset="-122"/>
                <a:sym typeface="+mn-ea"/>
              </a:rPr>
              <a:t>争取民族独立、人民解放和实现国家富强、人民幸福。</a:t>
            </a:r>
            <a:endParaRPr lang="zh-CN" altLang="en-US" sz="3200">
              <a:latin typeface="宋体" panose="02010600030101010101" pitchFamily="2" charset="-122"/>
              <a:ea typeface="宋体" panose="02010600030101010101" pitchFamily="2" charset="-122"/>
              <a:cs typeface="宋体" panose="02010600030101010101" pitchFamily="2" charset="-122"/>
            </a:endParaRPr>
          </a:p>
        </p:txBody>
      </p:sp>
      <p:cxnSp>
        <p:nvCxnSpPr>
          <p:cNvPr id="4" name="直接连接符 3"/>
          <p:cNvCxnSpPr/>
          <p:nvPr>
            <p:custDataLst>
              <p:tags r:id="rId4"/>
            </p:custDataLst>
          </p:nvPr>
        </p:nvCxnSpPr>
        <p:spPr>
          <a:xfrm>
            <a:off x="1440180" y="2535555"/>
            <a:ext cx="939419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custDataLst>
              <p:tags r:id="rId5"/>
            </p:custDataLst>
          </p:nvPr>
        </p:nvCxnSpPr>
        <p:spPr>
          <a:xfrm>
            <a:off x="1468120" y="4330065"/>
            <a:ext cx="939419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custDataLst>
              <p:tags r:id="rId6"/>
            </p:custDataLst>
          </p:nvPr>
        </p:nvPicPr>
        <p:blipFill>
          <a:blip r:embed="rId8">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custDataLst>
              <p:tags r:id="rId2"/>
            </p:custDataLst>
          </p:nvPr>
        </p:nvSpPr>
        <p:spPr>
          <a:xfrm>
            <a:off x="961390" y="4274820"/>
            <a:ext cx="10563860" cy="1863090"/>
          </a:xfrm>
          <a:prstGeom prst="rect">
            <a:avLst/>
          </a:prstGeom>
          <a:noFill/>
          <a:ln w="28575">
            <a:solidFill>
              <a:srgbClr val="FFC000"/>
            </a:solidFill>
          </a:ln>
        </p:spPr>
        <p:txBody>
          <a:bodyPr wrap="square" rtlCol="0">
            <a:spAutoFit/>
          </a:bodyPr>
          <a:lstStyle/>
          <a:p>
            <a:pPr marL="457200" lvl="0" indent="-457200" algn="l" eaLnBrk="0" fontAlgn="auto" hangingPunct="0">
              <a:lnSpc>
                <a:spcPct val="120000"/>
              </a:lnSpc>
              <a:spcBef>
                <a:spcPct val="0"/>
              </a:spcBef>
              <a:spcAft>
                <a:spcPct val="0"/>
              </a:spcAft>
              <a:buClr>
                <a:srgbClr val="0A31DA"/>
              </a:buClr>
              <a:buSzTx/>
              <a:buFont typeface="Wingdings" panose="05000000000000000000" charset="0"/>
              <a:buChar char="u"/>
            </a:pPr>
            <a:r>
              <a:rPr lang="zh-CN" altLang="en-US" sz="3200">
                <a:latin typeface="宋体" panose="02010600030101010101" pitchFamily="2" charset="-122"/>
                <a:ea typeface="宋体" panose="02010600030101010101" pitchFamily="2" charset="-122"/>
                <a:cs typeface="宋体" panose="02010600030101010101" pitchFamily="2" charset="-122"/>
              </a:rPr>
              <a:t>上述名言和漫画分别反映了什么历史事件？</a:t>
            </a:r>
          </a:p>
          <a:p>
            <a:pPr marL="457200" lvl="0" indent="-457200" algn="l" eaLnBrk="0" fontAlgn="auto" hangingPunct="0">
              <a:lnSpc>
                <a:spcPct val="120000"/>
              </a:lnSpc>
              <a:spcBef>
                <a:spcPct val="0"/>
              </a:spcBef>
              <a:spcAft>
                <a:spcPct val="0"/>
              </a:spcAft>
              <a:buClr>
                <a:srgbClr val="0A31DA"/>
              </a:buClr>
              <a:buSzTx/>
              <a:buFont typeface="Wingdings" panose="05000000000000000000" charset="0"/>
              <a:buChar char="u"/>
            </a:pPr>
            <a:r>
              <a:rPr lang="zh-CN" altLang="en-US" sz="3200">
                <a:latin typeface="宋体" panose="02010600030101010101" pitchFamily="2" charset="-122"/>
                <a:ea typeface="宋体" panose="02010600030101010101" pitchFamily="2" charset="-122"/>
                <a:cs typeface="宋体" panose="02010600030101010101" pitchFamily="2" charset="-122"/>
              </a:rPr>
              <a:t>中国近代还有哪些改变悲惨命运的尝试和斗争？</a:t>
            </a:r>
          </a:p>
          <a:p>
            <a:pPr marL="457200" lvl="0" indent="-457200" algn="l" eaLnBrk="0" fontAlgn="auto" hangingPunct="0">
              <a:lnSpc>
                <a:spcPct val="120000"/>
              </a:lnSpc>
              <a:spcBef>
                <a:spcPct val="0"/>
              </a:spcBef>
              <a:spcAft>
                <a:spcPct val="0"/>
              </a:spcAft>
              <a:buClr>
                <a:srgbClr val="0A31DA"/>
              </a:buClr>
              <a:buSzTx/>
              <a:buFont typeface="Wingdings" panose="05000000000000000000" charset="0"/>
              <a:buChar char="u"/>
            </a:pPr>
            <a:r>
              <a:rPr lang="zh-CN" altLang="en-US" sz="3200">
                <a:latin typeface="宋体" panose="02010600030101010101" pitchFamily="2" charset="-122"/>
                <a:ea typeface="宋体" panose="02010600030101010101" pitchFamily="2" charset="-122"/>
                <a:cs typeface="宋体" panose="02010600030101010101" pitchFamily="2" charset="-122"/>
              </a:rPr>
              <a:t>这些尝试和斗争的结果怎样？我们能得出什么结论？</a:t>
            </a:r>
          </a:p>
        </p:txBody>
      </p:sp>
      <p:grpSp>
        <p:nvGrpSpPr>
          <p:cNvPr id="21" name="组合 20"/>
          <p:cNvGrpSpPr/>
          <p:nvPr>
            <p:custDataLst>
              <p:tags r:id="rId3"/>
            </p:custDataLst>
          </p:nvPr>
        </p:nvGrpSpPr>
        <p:grpSpPr>
          <a:xfrm>
            <a:off x="732155" y="787400"/>
            <a:ext cx="3036570" cy="3063240"/>
            <a:chOff x="1153" y="1240"/>
            <a:chExt cx="4782" cy="4824"/>
          </a:xfrm>
        </p:grpSpPr>
        <p:grpSp>
          <p:nvGrpSpPr>
            <p:cNvPr id="14" name="组合 13"/>
            <p:cNvGrpSpPr/>
            <p:nvPr>
              <p:custDataLst>
                <p:tags r:id="rId20"/>
              </p:custDataLst>
            </p:nvPr>
          </p:nvGrpSpPr>
          <p:grpSpPr>
            <a:xfrm>
              <a:off x="1153" y="1240"/>
              <a:ext cx="4782" cy="4825"/>
              <a:chOff x="1153" y="1313"/>
              <a:chExt cx="4782" cy="4825"/>
            </a:xfrm>
          </p:grpSpPr>
          <p:sp>
            <p:nvSpPr>
              <p:cNvPr id="2" name="文本框 1"/>
              <p:cNvSpPr txBox="1"/>
              <p:nvPr>
                <p:custDataLst>
                  <p:tags r:id="rId22"/>
                </p:custDataLst>
              </p:nvPr>
            </p:nvSpPr>
            <p:spPr>
              <a:xfrm>
                <a:off x="1514" y="4832"/>
                <a:ext cx="4079" cy="1307"/>
              </a:xfrm>
              <a:prstGeom prst="rect">
                <a:avLst/>
              </a:prstGeom>
              <a:noFill/>
              <a:ln>
                <a:noFill/>
              </a:ln>
            </p:spPr>
            <p:txBody>
              <a:bodyPr wrap="square" rtlCol="0" anchor="t">
                <a:spAutoFit/>
              </a:bodyPr>
              <a:lstStyle/>
              <a:p>
                <a:pPr algn="l">
                  <a:lnSpc>
                    <a:spcPct val="120000"/>
                  </a:lnSpc>
                  <a:spcBef>
                    <a:spcPct val="0"/>
                  </a:spcBef>
                  <a:spcAft>
                    <a:spcPct val="0"/>
                  </a:spcAft>
                </a:pPr>
                <a:r>
                  <a:rPr lang="zh-CN" altLang="en-US" sz="2000">
                    <a:latin typeface="宋体" panose="02010600030101010101" pitchFamily="2" charset="-122"/>
                    <a:ea typeface="宋体" panose="02010600030101010101" pitchFamily="2" charset="-122"/>
                    <a:cs typeface="宋体" panose="02010600030101010101" pitchFamily="2" charset="-122"/>
                  </a:rPr>
                  <a:t>师夷长技以制夷</a:t>
                </a:r>
              </a:p>
              <a:p>
                <a:pPr algn="r">
                  <a:lnSpc>
                    <a:spcPct val="120000"/>
                  </a:lnSpc>
                  <a:spcBef>
                    <a:spcPct val="0"/>
                  </a:spcBef>
                  <a:spcAft>
                    <a:spcPct val="0"/>
                  </a:spcAft>
                </a:pPr>
                <a:r>
                  <a:rPr lang="en-US" altLang="zh-CN" sz="200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rPr>
                  <a:t>魏源《海国图志》</a:t>
                </a:r>
              </a:p>
            </p:txBody>
          </p:sp>
          <p:pic>
            <p:nvPicPr>
              <p:cNvPr id="3" name="图片 2"/>
              <p:cNvPicPr>
                <a:picLocks noChangeAspect="1"/>
              </p:cNvPicPr>
              <p:nvPr>
                <p:custDataLst>
                  <p:tags r:id="rId23"/>
                </p:custDataLst>
              </p:nvPr>
            </p:nvPicPr>
            <p:blipFill>
              <a:blip r:embed="rId27"/>
              <a:stretch>
                <a:fillRect/>
              </a:stretch>
            </p:blipFill>
            <p:spPr>
              <a:xfrm>
                <a:off x="2545" y="1501"/>
                <a:ext cx="2596" cy="3331"/>
              </a:xfrm>
              <a:prstGeom prst="rect">
                <a:avLst/>
              </a:prstGeom>
            </p:spPr>
          </p:pic>
          <p:sp>
            <p:nvSpPr>
              <p:cNvPr id="10" name="矩形 9"/>
              <p:cNvSpPr/>
              <p:nvPr>
                <p:custDataLst>
                  <p:tags r:id="rId24"/>
                </p:custDataLst>
              </p:nvPr>
            </p:nvSpPr>
            <p:spPr>
              <a:xfrm>
                <a:off x="1153" y="1313"/>
                <a:ext cx="4782" cy="4782"/>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文本框 15"/>
            <p:cNvSpPr txBox="1"/>
            <p:nvPr>
              <p:custDataLst>
                <p:tags r:id="rId21"/>
              </p:custDataLst>
            </p:nvPr>
          </p:nvSpPr>
          <p:spPr>
            <a:xfrm>
              <a:off x="1213" y="1298"/>
              <a:ext cx="867" cy="1113"/>
            </a:xfrm>
            <a:prstGeom prst="rect">
              <a:avLst/>
            </a:prstGeom>
            <a:noFill/>
          </p:spPr>
          <p:txBody>
            <a:bodyPr wrap="square" rtlCol="0">
              <a:spAutoFit/>
            </a:bodyPr>
            <a:lstStyle/>
            <a:p>
              <a:r>
                <a:rPr lang="en-US" altLang="zh-CN" sz="4000"/>
                <a:t>1</a:t>
              </a:r>
            </a:p>
          </p:txBody>
        </p:sp>
      </p:grpSp>
      <p:grpSp>
        <p:nvGrpSpPr>
          <p:cNvPr id="20" name="组合 19"/>
          <p:cNvGrpSpPr/>
          <p:nvPr>
            <p:custDataLst>
              <p:tags r:id="rId4"/>
            </p:custDataLst>
          </p:nvPr>
        </p:nvGrpSpPr>
        <p:grpSpPr>
          <a:xfrm>
            <a:off x="4266565" y="782320"/>
            <a:ext cx="3073400" cy="3063240"/>
            <a:chOff x="6719" y="1232"/>
            <a:chExt cx="4840" cy="4824"/>
          </a:xfrm>
        </p:grpSpPr>
        <p:grpSp>
          <p:nvGrpSpPr>
            <p:cNvPr id="13" name="组合 12"/>
            <p:cNvGrpSpPr/>
            <p:nvPr>
              <p:custDataLst>
                <p:tags r:id="rId15"/>
              </p:custDataLst>
            </p:nvPr>
          </p:nvGrpSpPr>
          <p:grpSpPr>
            <a:xfrm>
              <a:off x="6719" y="1232"/>
              <a:ext cx="4840" cy="4825"/>
              <a:chOff x="6417" y="1313"/>
              <a:chExt cx="4840" cy="4825"/>
            </a:xfrm>
          </p:grpSpPr>
          <p:sp>
            <p:nvSpPr>
              <p:cNvPr id="4" name="文本框 3"/>
              <p:cNvSpPr txBox="1"/>
              <p:nvPr>
                <p:custDataLst>
                  <p:tags r:id="rId17"/>
                </p:custDataLst>
              </p:nvPr>
            </p:nvSpPr>
            <p:spPr>
              <a:xfrm>
                <a:off x="6417" y="4832"/>
                <a:ext cx="4841" cy="1307"/>
              </a:xfrm>
              <a:prstGeom prst="rect">
                <a:avLst/>
              </a:prstGeom>
              <a:noFill/>
              <a:ln>
                <a:noFill/>
              </a:ln>
            </p:spPr>
            <p:txBody>
              <a:bodyPr wrap="square" rtlCol="0" anchor="t">
                <a:spAutoFit/>
              </a:bodyPr>
              <a:lstStyle/>
              <a:p>
                <a:pPr algn="l">
                  <a:lnSpc>
                    <a:spcPct val="120000"/>
                  </a:lnSpc>
                  <a:spcBef>
                    <a:spcPct val="0"/>
                  </a:spcBef>
                  <a:spcAft>
                    <a:spcPct val="0"/>
                  </a:spcAft>
                </a:pPr>
                <a:r>
                  <a:rPr lang="zh-CN" altLang="en-US" sz="2000">
                    <a:latin typeface="宋体" panose="02010600030101010101" pitchFamily="2" charset="-122"/>
                    <a:ea typeface="宋体" panose="02010600030101010101" pitchFamily="2" charset="-122"/>
                    <a:cs typeface="宋体" panose="02010600030101010101" pitchFamily="2" charset="-122"/>
                  </a:rPr>
                  <a:t>穷则变，变则通，通则久。</a:t>
                </a:r>
              </a:p>
              <a:p>
                <a:pPr algn="r">
                  <a:lnSpc>
                    <a:spcPct val="120000"/>
                  </a:lnSpc>
                  <a:spcBef>
                    <a:spcPct val="0"/>
                  </a:spcBef>
                  <a:spcAft>
                    <a:spcPct val="0"/>
                  </a:spcAft>
                </a:pPr>
                <a:r>
                  <a:rPr lang="en-US" altLang="zh-CN" sz="200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rPr>
                  <a:t>康有为</a:t>
                </a:r>
              </a:p>
            </p:txBody>
          </p:sp>
          <p:pic>
            <p:nvPicPr>
              <p:cNvPr id="5" name="图片 4"/>
              <p:cNvPicPr>
                <a:picLocks noChangeAspect="1"/>
              </p:cNvPicPr>
              <p:nvPr>
                <p:custDataLst>
                  <p:tags r:id="rId18"/>
                </p:custDataLst>
              </p:nvPr>
            </p:nvPicPr>
            <p:blipFill>
              <a:blip r:embed="rId28"/>
              <a:stretch>
                <a:fillRect/>
              </a:stretch>
            </p:blipFill>
            <p:spPr>
              <a:xfrm>
                <a:off x="7289" y="1808"/>
                <a:ext cx="3098" cy="2934"/>
              </a:xfrm>
              <a:prstGeom prst="rect">
                <a:avLst/>
              </a:prstGeom>
            </p:spPr>
          </p:pic>
          <p:sp>
            <p:nvSpPr>
              <p:cNvPr id="11" name="矩形 10"/>
              <p:cNvSpPr/>
              <p:nvPr>
                <p:custDataLst>
                  <p:tags r:id="rId19"/>
                </p:custDataLst>
              </p:nvPr>
            </p:nvSpPr>
            <p:spPr>
              <a:xfrm>
                <a:off x="6417" y="1313"/>
                <a:ext cx="4782" cy="4782"/>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16"/>
            <p:cNvSpPr txBox="1"/>
            <p:nvPr>
              <p:custDataLst>
                <p:tags r:id="rId16"/>
              </p:custDataLst>
            </p:nvPr>
          </p:nvSpPr>
          <p:spPr>
            <a:xfrm>
              <a:off x="6724" y="1246"/>
              <a:ext cx="867" cy="1113"/>
            </a:xfrm>
            <a:prstGeom prst="rect">
              <a:avLst/>
            </a:prstGeom>
            <a:noFill/>
          </p:spPr>
          <p:txBody>
            <a:bodyPr wrap="square" rtlCol="0">
              <a:spAutoFit/>
            </a:bodyPr>
            <a:lstStyle/>
            <a:p>
              <a:r>
                <a:rPr lang="en-US" altLang="zh-CN" sz="4000"/>
                <a:t>2</a:t>
              </a:r>
            </a:p>
          </p:txBody>
        </p:sp>
      </p:grpSp>
      <p:grpSp>
        <p:nvGrpSpPr>
          <p:cNvPr id="19" name="组合 18"/>
          <p:cNvGrpSpPr/>
          <p:nvPr>
            <p:custDataLst>
              <p:tags r:id="rId5"/>
            </p:custDataLst>
          </p:nvPr>
        </p:nvGrpSpPr>
        <p:grpSpPr>
          <a:xfrm>
            <a:off x="7671435" y="782320"/>
            <a:ext cx="3940810" cy="3068320"/>
            <a:chOff x="12081" y="1232"/>
            <a:chExt cx="6206" cy="4832"/>
          </a:xfrm>
        </p:grpSpPr>
        <p:grpSp>
          <p:nvGrpSpPr>
            <p:cNvPr id="15" name="组合 14"/>
            <p:cNvGrpSpPr/>
            <p:nvPr>
              <p:custDataLst>
                <p:tags r:id="rId10"/>
              </p:custDataLst>
            </p:nvPr>
          </p:nvGrpSpPr>
          <p:grpSpPr>
            <a:xfrm>
              <a:off x="12081" y="1232"/>
              <a:ext cx="6206" cy="4833"/>
              <a:chOff x="12055" y="1305"/>
              <a:chExt cx="6206" cy="4833"/>
            </a:xfrm>
          </p:grpSpPr>
          <p:sp>
            <p:nvSpPr>
              <p:cNvPr id="7" name="文本框 6"/>
              <p:cNvSpPr txBox="1"/>
              <p:nvPr>
                <p:custDataLst>
                  <p:tags r:id="rId12"/>
                </p:custDataLst>
              </p:nvPr>
            </p:nvSpPr>
            <p:spPr>
              <a:xfrm>
                <a:off x="12055" y="4832"/>
                <a:ext cx="6207" cy="1307"/>
              </a:xfrm>
              <a:prstGeom prst="rect">
                <a:avLst/>
              </a:prstGeom>
              <a:noFill/>
              <a:ln>
                <a:solidFill>
                  <a:srgbClr val="000000">
                    <a:alpha val="0"/>
                  </a:srgbClr>
                </a:solidFill>
              </a:ln>
            </p:spPr>
            <p:txBody>
              <a:bodyPr wrap="square" rtlCol="0" anchor="t">
                <a:spAutoFit/>
              </a:bodyPr>
              <a:lstStyle/>
              <a:p>
                <a:pPr algn="l">
                  <a:lnSpc>
                    <a:spcPct val="120000"/>
                  </a:lnSpc>
                  <a:spcBef>
                    <a:spcPct val="0"/>
                  </a:spcBef>
                  <a:spcAft>
                    <a:spcPct val="0"/>
                  </a:spcAft>
                  <a:buClrTx/>
                  <a:buSzTx/>
                  <a:buFontTx/>
                </a:pPr>
                <a:r>
                  <a:rPr lang="zh-CN" altLang="en-US" sz="2000">
                    <a:latin typeface="宋体" panose="02010600030101010101" pitchFamily="2" charset="-122"/>
                    <a:ea typeface="宋体" panose="02010600030101010101" pitchFamily="2" charset="-122"/>
                    <a:cs typeface="宋体" panose="02010600030101010101" pitchFamily="2" charset="-122"/>
                  </a:rPr>
                  <a:t>“大权统于朝廷,庶政公诸舆论”</a:t>
                </a:r>
              </a:p>
              <a:p>
                <a:pPr algn="r">
                  <a:lnSpc>
                    <a:spcPct val="120000"/>
                  </a:lnSpc>
                  <a:spcBef>
                    <a:spcPct val="0"/>
                  </a:spcBef>
                  <a:spcAft>
                    <a:spcPct val="0"/>
                  </a:spcAft>
                  <a:buClrTx/>
                  <a:buSzTx/>
                  <a:buFontTx/>
                </a:pPr>
                <a:r>
                  <a:rPr lang="zh-CN" altLang="en-US" sz="2000">
                    <a:latin typeface="宋体" panose="02010600030101010101" pitchFamily="2" charset="-122"/>
                    <a:ea typeface="宋体" panose="02010600030101010101" pitchFamily="2" charset="-122"/>
                    <a:cs typeface="宋体" panose="02010600030101010101" pitchFamily="2" charset="-122"/>
                  </a:rPr>
                  <a:t>--清政府《仿行立宪上谕》</a:t>
                </a:r>
              </a:p>
            </p:txBody>
          </p:sp>
          <p:pic>
            <p:nvPicPr>
              <p:cNvPr id="8" name="图片 7"/>
              <p:cNvPicPr>
                <a:picLocks noChangeAspect="1"/>
              </p:cNvPicPr>
              <p:nvPr>
                <p:custDataLst>
                  <p:tags r:id="rId13"/>
                </p:custDataLst>
              </p:nvPr>
            </p:nvPicPr>
            <p:blipFill>
              <a:blip r:embed="rId29"/>
              <a:stretch>
                <a:fillRect/>
              </a:stretch>
            </p:blipFill>
            <p:spPr>
              <a:xfrm>
                <a:off x="12601" y="1574"/>
                <a:ext cx="5114" cy="3185"/>
              </a:xfrm>
              <a:prstGeom prst="rect">
                <a:avLst/>
              </a:prstGeom>
            </p:spPr>
          </p:pic>
          <p:sp>
            <p:nvSpPr>
              <p:cNvPr id="12" name="矩形 11"/>
              <p:cNvSpPr/>
              <p:nvPr>
                <p:custDataLst>
                  <p:tags r:id="rId14"/>
                </p:custDataLst>
              </p:nvPr>
            </p:nvSpPr>
            <p:spPr>
              <a:xfrm>
                <a:off x="12259" y="1305"/>
                <a:ext cx="5846" cy="4782"/>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custDataLst>
                <p:tags r:id="rId11"/>
              </p:custDataLst>
            </p:nvPr>
          </p:nvSpPr>
          <p:spPr>
            <a:xfrm>
              <a:off x="12363" y="1298"/>
              <a:ext cx="867" cy="1016"/>
            </a:xfrm>
            <a:prstGeom prst="rect">
              <a:avLst/>
            </a:prstGeom>
            <a:solidFill>
              <a:schemeClr val="bg1"/>
            </a:solidFill>
          </p:spPr>
          <p:txBody>
            <a:bodyPr wrap="square" rtlCol="0">
              <a:spAutoFit/>
            </a:bodyPr>
            <a:lstStyle/>
            <a:p>
              <a:pPr>
                <a:lnSpc>
                  <a:spcPct val="100000"/>
                </a:lnSpc>
              </a:pPr>
              <a:r>
                <a:rPr lang="en-US" altLang="zh-CN" sz="3600"/>
                <a:t>3</a:t>
              </a:r>
            </a:p>
          </p:txBody>
        </p:sp>
      </p:grpSp>
      <p:sp>
        <p:nvSpPr>
          <p:cNvPr id="22" name="文本框 21"/>
          <p:cNvSpPr txBox="1"/>
          <p:nvPr>
            <p:custDataLst>
              <p:tags r:id="rId6"/>
            </p:custDataLst>
          </p:nvPr>
        </p:nvSpPr>
        <p:spPr>
          <a:xfrm>
            <a:off x="1098550" y="2499995"/>
            <a:ext cx="2336165" cy="521970"/>
          </a:xfrm>
          <a:prstGeom prst="rect">
            <a:avLst/>
          </a:prstGeom>
          <a:solidFill>
            <a:srgbClr val="FFFF00"/>
          </a:solidFill>
        </p:spPr>
        <p:txBody>
          <a:bodyPr wrap="square" rtlCol="0">
            <a:spAutoFit/>
          </a:bodyPr>
          <a:lstStyle/>
          <a:p>
            <a:pPr algn="ctr"/>
            <a:r>
              <a:rPr lang="zh-CN" altLang="zh-CN" sz="2800"/>
              <a:t>洋务运动</a:t>
            </a:r>
          </a:p>
        </p:txBody>
      </p:sp>
      <p:sp>
        <p:nvSpPr>
          <p:cNvPr id="23" name="文本框 22"/>
          <p:cNvSpPr txBox="1"/>
          <p:nvPr>
            <p:custDataLst>
              <p:tags r:id="rId7"/>
            </p:custDataLst>
          </p:nvPr>
        </p:nvSpPr>
        <p:spPr>
          <a:xfrm>
            <a:off x="4636135" y="2494915"/>
            <a:ext cx="2336165" cy="521970"/>
          </a:xfrm>
          <a:prstGeom prst="rect">
            <a:avLst/>
          </a:prstGeom>
          <a:solidFill>
            <a:srgbClr val="FFFF00"/>
          </a:solidFill>
        </p:spPr>
        <p:txBody>
          <a:bodyPr wrap="square" rtlCol="0">
            <a:spAutoFit/>
          </a:bodyPr>
          <a:lstStyle/>
          <a:p>
            <a:pPr algn="ctr"/>
            <a:r>
              <a:rPr lang="zh-CN" altLang="zh-CN" sz="2800"/>
              <a:t>戊戌变法</a:t>
            </a:r>
          </a:p>
        </p:txBody>
      </p:sp>
      <p:sp>
        <p:nvSpPr>
          <p:cNvPr id="24" name="文本框 23"/>
          <p:cNvSpPr txBox="1"/>
          <p:nvPr>
            <p:custDataLst>
              <p:tags r:id="rId8"/>
            </p:custDataLst>
          </p:nvPr>
        </p:nvSpPr>
        <p:spPr>
          <a:xfrm>
            <a:off x="8505825" y="2453640"/>
            <a:ext cx="2336165" cy="521970"/>
          </a:xfrm>
          <a:prstGeom prst="rect">
            <a:avLst/>
          </a:prstGeom>
          <a:solidFill>
            <a:srgbClr val="FFFF00"/>
          </a:solidFill>
        </p:spPr>
        <p:txBody>
          <a:bodyPr wrap="square" rtlCol="0">
            <a:spAutoFit/>
          </a:bodyPr>
          <a:lstStyle/>
          <a:p>
            <a:pPr algn="ctr"/>
            <a:r>
              <a:rPr lang="zh-CN" altLang="zh-CN" sz="2800"/>
              <a:t>预备立宪</a:t>
            </a:r>
          </a:p>
        </p:txBody>
      </p:sp>
      <p:pic>
        <p:nvPicPr>
          <p:cNvPr id="6" name="图片 5"/>
          <p:cNvPicPr>
            <a:picLocks noChangeAspect="1"/>
          </p:cNvPicPr>
          <p:nvPr>
            <p:custDataLst>
              <p:tags r:id="rId9"/>
            </p:custDataLst>
          </p:nvPr>
        </p:nvPicPr>
        <p:blipFill>
          <a:blip r:embed="rId30">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ppt_x"/>
                                          </p:val>
                                        </p:tav>
                                        <p:tav tm="100000">
                                          <p:val>
                                            <p:strVal val="#ppt_x"/>
                                          </p:val>
                                        </p:tav>
                                      </p:tavLst>
                                    </p:anim>
                                    <p:anim calcmode="lin" valueType="num">
                                      <p:cBhvr additive="base">
                                        <p:cTn id="14"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500" fill="hold"/>
                                        <p:tgtEl>
                                          <p:spTgt spid="24"/>
                                        </p:tgtEl>
                                        <p:attrNameLst>
                                          <p:attrName>ppt_x</p:attrName>
                                        </p:attrNameLst>
                                      </p:cBhvr>
                                      <p:tavLst>
                                        <p:tav tm="0">
                                          <p:val>
                                            <p:strVal val="#ppt_x"/>
                                          </p:val>
                                        </p:tav>
                                        <p:tav tm="100000">
                                          <p:val>
                                            <p:strVal val="#ppt_x"/>
                                          </p:val>
                                        </p:tav>
                                      </p:tavLst>
                                    </p:anim>
                                    <p:anim calcmode="lin" valueType="num">
                                      <p:cBhvr additive="base">
                                        <p:cTn id="2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2"/>
            </p:custDataLst>
          </p:nvPr>
        </p:nvPicPr>
        <p:blipFill>
          <a:blip r:embed="rId8"/>
          <a:stretch>
            <a:fillRect/>
          </a:stretch>
        </p:blipFill>
        <p:spPr>
          <a:xfrm>
            <a:off x="-5715" y="1207135"/>
            <a:ext cx="12202795" cy="3496945"/>
          </a:xfrm>
          <a:prstGeom prst="rect">
            <a:avLst/>
          </a:prstGeom>
        </p:spPr>
      </p:pic>
      <p:sp>
        <p:nvSpPr>
          <p:cNvPr id="5" name="文本框 4"/>
          <p:cNvSpPr txBox="1"/>
          <p:nvPr>
            <p:custDataLst>
              <p:tags r:id="rId3"/>
            </p:custDataLst>
          </p:nvPr>
        </p:nvSpPr>
        <p:spPr>
          <a:xfrm>
            <a:off x="4175125" y="457200"/>
            <a:ext cx="3840480" cy="583565"/>
          </a:xfrm>
          <a:prstGeom prst="rect">
            <a:avLst/>
          </a:prstGeom>
          <a:noFill/>
        </p:spPr>
        <p:txBody>
          <a:bodyPr wrap="none" rtlCol="0" anchor="t">
            <a:spAutoFit/>
          </a:bodyPr>
          <a:lstStyle/>
          <a:p>
            <a:r>
              <a:rPr lang="zh-CN" altLang="zh-CN" sz="3200">
                <a:solidFill>
                  <a:srgbClr val="FF0000"/>
                </a:solidFill>
                <a:sym typeface="+mn-ea"/>
              </a:rPr>
              <a:t>近代复兴之路的探索</a:t>
            </a:r>
          </a:p>
        </p:txBody>
      </p:sp>
      <p:sp>
        <p:nvSpPr>
          <p:cNvPr id="3" name="文本框 2"/>
          <p:cNvSpPr txBox="1"/>
          <p:nvPr>
            <p:custDataLst>
              <p:tags r:id="rId4"/>
            </p:custDataLst>
          </p:nvPr>
        </p:nvSpPr>
        <p:spPr>
          <a:xfrm>
            <a:off x="803910" y="4979035"/>
            <a:ext cx="3938270" cy="583565"/>
          </a:xfrm>
          <a:prstGeom prst="rect">
            <a:avLst/>
          </a:prstGeom>
          <a:noFill/>
        </p:spPr>
        <p:txBody>
          <a:bodyPr wrap="square" rtlCol="0" anchor="t">
            <a:spAutoFit/>
          </a:bodyPr>
          <a:lstStyle/>
          <a:p>
            <a:pPr>
              <a:buClrTx/>
              <a:buSzTx/>
              <a:buFontTx/>
            </a:pPr>
            <a:r>
              <a:rPr lang="zh-CN" altLang="zh-CN" sz="3200">
                <a:solidFill>
                  <a:srgbClr val="0A31DA"/>
                </a:solidFill>
                <a:sym typeface="+mn-ea"/>
              </a:rPr>
              <a:t>3.尝试和斗争的结论</a:t>
            </a:r>
            <a:endParaRPr lang="zh-CN" altLang="zh-CN" sz="3200">
              <a:solidFill>
                <a:srgbClr val="0A31DA"/>
              </a:solidFill>
            </a:endParaRPr>
          </a:p>
        </p:txBody>
      </p:sp>
      <p:sp>
        <p:nvSpPr>
          <p:cNvPr id="100" name="文本框 99"/>
          <p:cNvSpPr txBox="1"/>
          <p:nvPr>
            <p:custDataLst>
              <p:tags r:id="rId5"/>
            </p:custDataLst>
          </p:nvPr>
        </p:nvSpPr>
        <p:spPr>
          <a:xfrm>
            <a:off x="4591685" y="4979035"/>
            <a:ext cx="7060565" cy="1076325"/>
          </a:xfrm>
          <a:prstGeom prst="rect">
            <a:avLst/>
          </a:prstGeom>
          <a:noFill/>
          <a:ln w="9525">
            <a:noFill/>
          </a:ln>
        </p:spPr>
        <p:txBody>
          <a:bodyPr wrap="square">
            <a:spAutoFit/>
          </a:bodyPr>
          <a:lstStyle/>
          <a:p>
            <a:pPr algn="l">
              <a:buClrTx/>
              <a:buSzTx/>
              <a:buFontTx/>
            </a:pPr>
            <a:r>
              <a:rPr lang="zh-CN" altLang="zh-CN" sz="3200" b="0">
                <a:solidFill>
                  <a:schemeClr val="tx1"/>
                </a:solidFill>
                <a:latin typeface="宋体" panose="02010600030101010101" pitchFamily="2" charset="-122"/>
                <a:ea typeface="宋体" panose="02010600030101010101" pitchFamily="2" charset="-122"/>
              </a:rPr>
              <a:t>：在半殖民地半封建的近代中国，</a:t>
            </a:r>
            <a:r>
              <a:rPr lang="zh-CN" altLang="zh-CN" sz="3200" b="0">
                <a:solidFill>
                  <a:srgbClr val="FF0000"/>
                </a:solidFill>
                <a:latin typeface="宋体" panose="02010600030101010101" pitchFamily="2" charset="-122"/>
                <a:ea typeface="宋体" panose="02010600030101010101" pitchFamily="2" charset="-122"/>
              </a:rPr>
              <a:t>资本主义道路行不通</a:t>
            </a:r>
            <a:r>
              <a:rPr lang="zh-CN" altLang="zh-CN" sz="3200" b="0">
                <a:solidFill>
                  <a:schemeClr val="tx1"/>
                </a:solidFill>
                <a:latin typeface="宋体" panose="02010600030101010101" pitchFamily="2" charset="-122"/>
                <a:ea typeface="宋体" panose="02010600030101010101" pitchFamily="2" charset="-122"/>
              </a:rPr>
              <a:t>，必须另辟新路。</a:t>
            </a:r>
          </a:p>
        </p:txBody>
      </p:sp>
      <p:pic>
        <p:nvPicPr>
          <p:cNvPr id="4" name="图片 3"/>
          <p:cNvPicPr>
            <a:picLocks noChangeAspect="1"/>
          </p:cNvPicPr>
          <p:nvPr>
            <p:custDataLst>
              <p:tags r:id="rId6"/>
            </p:custDataLst>
          </p:nvPr>
        </p:nvPicPr>
        <p:blipFill>
          <a:blip r:embed="rId9">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00"/>
                                        </p:tgtEl>
                                        <p:attrNameLst>
                                          <p:attrName>style.visibility</p:attrName>
                                        </p:attrNameLst>
                                      </p:cBhvr>
                                      <p:to>
                                        <p:strVal val="visible"/>
                                      </p:to>
                                    </p:set>
                                    <p:animEffect transition="in" filter="blinds(horizontal)">
                                      <p:cBhvr>
                                        <p:cTn id="10"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C:\Users\Administrator\Desktop\截图20190901003728.png截图20190901003728"/>
          <p:cNvPicPr>
            <a:picLocks noChangeAspect="1"/>
          </p:cNvPicPr>
          <p:nvPr/>
        </p:nvPicPr>
        <p:blipFill>
          <a:blip r:embed="rId2"/>
          <a:srcRect/>
          <a:stretch>
            <a:fillRect/>
          </a:stretch>
        </p:blipFill>
        <p:spPr>
          <a:xfrm>
            <a:off x="31115" y="-28575"/>
            <a:ext cx="5267960" cy="6915150"/>
          </a:xfrm>
          <a:prstGeom prst="rect">
            <a:avLst/>
          </a:prstGeom>
        </p:spPr>
      </p:pic>
      <p:sp>
        <p:nvSpPr>
          <p:cNvPr id="4" name="矩形 3"/>
          <p:cNvSpPr/>
          <p:nvPr/>
        </p:nvSpPr>
        <p:spPr>
          <a:xfrm>
            <a:off x="133350" y="191135"/>
            <a:ext cx="1101725" cy="1198880"/>
          </a:xfrm>
          <a:prstGeom prst="rect">
            <a:avLst/>
          </a:prstGeom>
          <a:noFill/>
          <a:ln>
            <a:noFill/>
          </a:ln>
        </p:spPr>
        <p:txBody>
          <a:bodyPr wrap="square" rtlCol="0" anchor="t">
            <a:spAutoFit/>
          </a:bodyPr>
          <a:lstStyle/>
          <a:p>
            <a:pPr algn="l" defTabSz="1218565">
              <a:lnSpc>
                <a:spcPct val="100000"/>
              </a:lnSpc>
            </a:pPr>
            <a:r>
              <a:rPr lang="zh-CN" altLang="en-US" sz="3600">
                <a:solidFill>
                  <a:srgbClr val="000000"/>
                </a:solidFill>
                <a:effectLst/>
                <a:latin typeface="华文琥珀" panose="02010800040101010101" charset="-122"/>
                <a:ea typeface="华文琥珀" panose="02010800040101010101" charset="-122"/>
                <a:sym typeface="+mn-ea"/>
              </a:rPr>
              <a:t>农民阶级</a:t>
            </a:r>
          </a:p>
        </p:txBody>
      </p:sp>
      <p:sp>
        <p:nvSpPr>
          <p:cNvPr id="5" name="文本框 4"/>
          <p:cNvSpPr txBox="1"/>
          <p:nvPr/>
        </p:nvSpPr>
        <p:spPr>
          <a:xfrm>
            <a:off x="5560695" y="191135"/>
            <a:ext cx="6494780" cy="2306955"/>
          </a:xfrm>
          <a:prstGeom prst="rect">
            <a:avLst/>
          </a:prstGeom>
          <a:noFill/>
        </p:spPr>
        <p:txBody>
          <a:bodyPr wrap="square" rtlCol="0" anchor="t">
            <a:spAutoFit/>
          </a:bodyPr>
          <a:lstStyle/>
          <a:p>
            <a:pPr algn="ctr"/>
            <a:r>
              <a:rPr lang="zh-CN" altLang="zh-CN" sz="4800" b="1" dirty="0">
                <a:solidFill>
                  <a:srgbClr val="000000"/>
                </a:solidFill>
                <a:latin typeface="华文新魏" panose="02010800040101010101" pitchFamily="2" charset="-122"/>
                <a:ea typeface="华文新魏" panose="02010800040101010101" pitchFamily="2" charset="-122"/>
                <a:sym typeface="+mn-ea"/>
              </a:rPr>
              <a:t>太平天国运动</a:t>
            </a:r>
          </a:p>
          <a:p>
            <a:pPr algn="ctr"/>
            <a:r>
              <a:rPr lang="zh-CN" altLang="zh-CN" sz="4800" b="1" dirty="0">
                <a:solidFill>
                  <a:srgbClr val="000000"/>
                </a:solidFill>
                <a:latin typeface="华文新魏" panose="02010800040101010101" pitchFamily="2" charset="-122"/>
                <a:ea typeface="华文新魏" panose="02010800040101010101" pitchFamily="2" charset="-122"/>
                <a:sym typeface="+mn-ea"/>
              </a:rPr>
              <a:t>和</a:t>
            </a:r>
          </a:p>
          <a:p>
            <a:pPr algn="ctr"/>
            <a:r>
              <a:rPr lang="zh-CN" altLang="zh-CN" sz="4800" b="1" dirty="0">
                <a:solidFill>
                  <a:srgbClr val="000000"/>
                </a:solidFill>
                <a:latin typeface="华文新魏" panose="02010800040101010101" pitchFamily="2" charset="-122"/>
                <a:ea typeface="华文新魏" panose="02010800040101010101" pitchFamily="2" charset="-122"/>
                <a:sym typeface="+mn-ea"/>
              </a:rPr>
              <a:t>义和团运动</a:t>
            </a:r>
          </a:p>
        </p:txBody>
      </p:sp>
      <p:sp>
        <p:nvSpPr>
          <p:cNvPr id="7" name="文本框 6"/>
          <p:cNvSpPr txBox="1"/>
          <p:nvPr/>
        </p:nvSpPr>
        <p:spPr>
          <a:xfrm>
            <a:off x="5560695" y="191135"/>
            <a:ext cx="6494780" cy="2646045"/>
          </a:xfrm>
          <a:prstGeom prst="rect">
            <a:avLst/>
          </a:prstGeom>
          <a:solidFill>
            <a:schemeClr val="bg1">
              <a:alpha val="56000"/>
            </a:schemeClr>
          </a:solidFill>
        </p:spPr>
        <p:txBody>
          <a:bodyPr wrap="square" rtlCol="0" anchor="t">
            <a:spAutoFit/>
          </a:bodyPr>
          <a:lstStyle/>
          <a:p>
            <a:pPr algn="ctr"/>
            <a:r>
              <a:rPr lang="zh-CN" altLang="zh-CN" sz="16600" b="1" dirty="0">
                <a:solidFill>
                  <a:srgbClr val="FF0000"/>
                </a:solidFill>
                <a:latin typeface="华文新魏" panose="02010800040101010101" pitchFamily="2" charset="-122"/>
                <a:ea typeface="华文新魏" panose="02010800040101010101" pitchFamily="2" charset="-122"/>
                <a:sym typeface="+mn-ea"/>
              </a:rPr>
              <a:t>失败</a:t>
            </a:r>
          </a:p>
        </p:txBody>
      </p:sp>
      <p:sp>
        <p:nvSpPr>
          <p:cNvPr id="8" name="文本框 7"/>
          <p:cNvSpPr txBox="1"/>
          <p:nvPr/>
        </p:nvSpPr>
        <p:spPr>
          <a:xfrm>
            <a:off x="5560695" y="3050540"/>
            <a:ext cx="6494780" cy="3609975"/>
          </a:xfrm>
          <a:prstGeom prst="rect">
            <a:avLst/>
          </a:prstGeom>
          <a:noFill/>
        </p:spPr>
        <p:txBody>
          <a:bodyPr wrap="square" rtlCol="0" anchor="t">
            <a:spAutoFit/>
          </a:bodyPr>
          <a:lstStyle/>
          <a:p>
            <a:pPr>
              <a:lnSpc>
                <a:spcPct val="130000"/>
              </a:lnSpc>
            </a:pPr>
            <a:r>
              <a:rPr lang="zh-CN" altLang="zh-CN" sz="4400" b="1" dirty="0">
                <a:solidFill>
                  <a:srgbClr val="000000"/>
                </a:solidFill>
                <a:latin typeface="华文新魏" panose="02010800040101010101" pitchFamily="2" charset="-122"/>
                <a:ea typeface="华文新魏" panose="02010800040101010101" pitchFamily="2" charset="-122"/>
              </a:rPr>
              <a:t>失败原因：</a:t>
            </a:r>
          </a:p>
          <a:p>
            <a:pPr>
              <a:lnSpc>
                <a:spcPct val="130000"/>
              </a:lnSpc>
            </a:pPr>
            <a:r>
              <a:rPr lang="zh-CN" altLang="zh-CN" sz="4400" b="1" dirty="0">
                <a:solidFill>
                  <a:srgbClr val="000000"/>
                </a:solidFill>
                <a:latin typeface="Calibri" panose="020F0502020204030204" charset="0"/>
                <a:ea typeface="华文新魏" panose="02010800040101010101" pitchFamily="2" charset="-122"/>
              </a:rPr>
              <a:t>①</a:t>
            </a:r>
            <a:r>
              <a:rPr lang="zh-CN" altLang="zh-CN" sz="4400" b="1" dirty="0">
                <a:solidFill>
                  <a:srgbClr val="000000"/>
                </a:solidFill>
                <a:latin typeface="华文新魏" panose="02010800040101010101" pitchFamily="2" charset="-122"/>
                <a:ea typeface="华文新魏" panose="02010800040101010101" pitchFamily="2" charset="-122"/>
              </a:rPr>
              <a:t>农民阶级自身的局限性</a:t>
            </a:r>
          </a:p>
          <a:p>
            <a:pPr>
              <a:lnSpc>
                <a:spcPct val="130000"/>
              </a:lnSpc>
            </a:pPr>
            <a:r>
              <a:rPr lang="zh-CN" altLang="zh-CN" sz="4400" b="1" dirty="0">
                <a:solidFill>
                  <a:srgbClr val="000000"/>
                </a:solidFill>
                <a:latin typeface="Calibri" panose="020F0502020204030204" charset="0"/>
                <a:ea typeface="华文新魏" panose="02010800040101010101" pitchFamily="2" charset="-122"/>
              </a:rPr>
              <a:t>②中外反动势力的联合绞杀</a:t>
            </a:r>
          </a:p>
        </p:txBody>
      </p:sp>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55"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1000" fill="hold"/>
                                        <p:tgtEl>
                                          <p:spTgt spid="5"/>
                                        </p:tgtEl>
                                        <p:attrNameLst>
                                          <p:attrName>ppt_w</p:attrName>
                                        </p:attrNameLst>
                                      </p:cBhvr>
                                      <p:tavLst>
                                        <p:tav tm="0">
                                          <p:val>
                                            <p:strVal val="#ppt_w*0.70"/>
                                          </p:val>
                                        </p:tav>
                                        <p:tav tm="100000">
                                          <p:val>
                                            <p:strVal val="#ppt_w"/>
                                          </p:val>
                                        </p:tav>
                                      </p:tavLst>
                                    </p:anim>
                                    <p:anim calcmode="lin" valueType="num">
                                      <p:cBhvr>
                                        <p:cTn id="16" dur="1000" fill="hold"/>
                                        <p:tgtEl>
                                          <p:spTgt spid="5"/>
                                        </p:tgtEl>
                                        <p:attrNameLst>
                                          <p:attrName>ppt_h</p:attrName>
                                        </p:attrNameLst>
                                      </p:cBhvr>
                                      <p:tavLst>
                                        <p:tav tm="0">
                                          <p:val>
                                            <p:strVal val="#ppt_h"/>
                                          </p:val>
                                        </p:tav>
                                        <p:tav tm="100000">
                                          <p:val>
                                            <p:strVal val="#ppt_h"/>
                                          </p:val>
                                        </p:tav>
                                      </p:tavLst>
                                    </p:anim>
                                    <p:animEffect transition="in" filter="fade">
                                      <p:cBhvr>
                                        <p:cTn id="17" dur="1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55"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1000" fill="hold"/>
                                        <p:tgtEl>
                                          <p:spTgt spid="7"/>
                                        </p:tgtEl>
                                        <p:attrNameLst>
                                          <p:attrName>ppt_w</p:attrName>
                                        </p:attrNameLst>
                                      </p:cBhvr>
                                      <p:tavLst>
                                        <p:tav tm="0">
                                          <p:val>
                                            <p:strVal val="#ppt_w*0.70"/>
                                          </p:val>
                                        </p:tav>
                                        <p:tav tm="100000">
                                          <p:val>
                                            <p:strVal val="#ppt_w"/>
                                          </p:val>
                                        </p:tav>
                                      </p:tavLst>
                                    </p:anim>
                                    <p:anim calcmode="lin" valueType="num">
                                      <p:cBhvr>
                                        <p:cTn id="23" dur="1000" fill="hold"/>
                                        <p:tgtEl>
                                          <p:spTgt spid="7"/>
                                        </p:tgtEl>
                                        <p:attrNameLst>
                                          <p:attrName>ppt_h</p:attrName>
                                        </p:attrNameLst>
                                      </p:cBhvr>
                                      <p:tavLst>
                                        <p:tav tm="0">
                                          <p:val>
                                            <p:strVal val="#ppt_h"/>
                                          </p:val>
                                        </p:tav>
                                        <p:tav tm="100000">
                                          <p:val>
                                            <p:strVal val="#ppt_h"/>
                                          </p:val>
                                        </p:tav>
                                      </p:tavLst>
                                    </p:anim>
                                    <p:animEffect transition="in" filter="fade">
                                      <p:cBhvr>
                                        <p:cTn id="24" dur="10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xit" presetSubtype="10" fill="hold" grpId="1" nodeType="clickEffect">
                                  <p:stCondLst>
                                    <p:cond delay="0"/>
                                  </p:stCondLst>
                                  <p:childTnLst>
                                    <p:animEffect transition="out" filter="blinds(horizontal)">
                                      <p:cBhvr>
                                        <p:cTn id="28" dur="500"/>
                                        <p:tgtEl>
                                          <p:spTgt spid="7"/>
                                        </p:tgtEl>
                                      </p:cBhvr>
                                    </p:animEffect>
                                    <p:set>
                                      <p:cBhvr>
                                        <p:cTn id="29" dur="1" fill="hold">
                                          <p:stCondLst>
                                            <p:cond delay="499"/>
                                          </p:stCondLst>
                                        </p:cTn>
                                        <p:tgtEl>
                                          <p:spTgt spid="7"/>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55"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 calcmode="lin" valueType="num">
                                      <p:cBhvr>
                                        <p:cTn id="34" dur="1000" fill="hold"/>
                                        <p:tgtEl>
                                          <p:spTgt spid="8"/>
                                        </p:tgtEl>
                                        <p:attrNameLst>
                                          <p:attrName>ppt_w</p:attrName>
                                        </p:attrNameLst>
                                      </p:cBhvr>
                                      <p:tavLst>
                                        <p:tav tm="0">
                                          <p:val>
                                            <p:strVal val="#ppt_w*0.70"/>
                                          </p:val>
                                        </p:tav>
                                        <p:tav tm="100000">
                                          <p:val>
                                            <p:strVal val="#ppt_w"/>
                                          </p:val>
                                        </p:tav>
                                      </p:tavLst>
                                    </p:anim>
                                    <p:anim calcmode="lin" valueType="num">
                                      <p:cBhvr>
                                        <p:cTn id="35" dur="1000" fill="hold"/>
                                        <p:tgtEl>
                                          <p:spTgt spid="8"/>
                                        </p:tgtEl>
                                        <p:attrNameLst>
                                          <p:attrName>ppt_h</p:attrName>
                                        </p:attrNameLst>
                                      </p:cBhvr>
                                      <p:tavLst>
                                        <p:tav tm="0">
                                          <p:val>
                                            <p:strVal val="#ppt_h"/>
                                          </p:val>
                                        </p:tav>
                                        <p:tav tm="100000">
                                          <p:val>
                                            <p:strVal val="#ppt_h"/>
                                          </p:val>
                                        </p:tav>
                                      </p:tavLst>
                                    </p:anim>
                                    <p:animEffect transition="in" filter="fade">
                                      <p:cBhvr>
                                        <p:cTn id="36"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bldLvl="0" animBg="1"/>
      <p:bldP spid="7" grpId="1" bldLvl="0" animBg="1"/>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C:\Users\Administrator\Desktop\图片1.png图片1"/>
          <p:cNvPicPr>
            <a:picLocks noChangeAspect="1"/>
          </p:cNvPicPr>
          <p:nvPr/>
        </p:nvPicPr>
        <p:blipFill>
          <a:blip r:embed="rId2"/>
          <a:srcRect/>
          <a:stretch>
            <a:fillRect/>
          </a:stretch>
        </p:blipFill>
        <p:spPr>
          <a:xfrm>
            <a:off x="-7620" y="5080"/>
            <a:ext cx="5279390" cy="6833235"/>
          </a:xfrm>
          <a:prstGeom prst="rect">
            <a:avLst/>
          </a:prstGeom>
        </p:spPr>
      </p:pic>
      <p:sp>
        <p:nvSpPr>
          <p:cNvPr id="7" name="矩形 6"/>
          <p:cNvSpPr/>
          <p:nvPr/>
        </p:nvSpPr>
        <p:spPr>
          <a:xfrm>
            <a:off x="-7620" y="110490"/>
            <a:ext cx="1125220" cy="1198880"/>
          </a:xfrm>
          <a:prstGeom prst="rect">
            <a:avLst/>
          </a:prstGeom>
          <a:noFill/>
          <a:ln>
            <a:noFill/>
          </a:ln>
        </p:spPr>
        <p:txBody>
          <a:bodyPr wrap="square" rtlCol="0" anchor="t">
            <a:spAutoFit/>
          </a:bodyPr>
          <a:lstStyle/>
          <a:p>
            <a:pPr algn="l" defTabSz="1218565">
              <a:lnSpc>
                <a:spcPct val="100000"/>
              </a:lnSpc>
            </a:pPr>
            <a:r>
              <a:rPr lang="zh-CN" altLang="en-US" sz="3600">
                <a:solidFill>
                  <a:schemeClr val="bg1"/>
                </a:solidFill>
                <a:effectLst/>
                <a:latin typeface="华文琥珀" panose="02010800040101010101" charset="-122"/>
                <a:ea typeface="华文琥珀" panose="02010800040101010101" charset="-122"/>
                <a:sym typeface="+mn-ea"/>
              </a:rPr>
              <a:t>地主阶级</a:t>
            </a:r>
          </a:p>
        </p:txBody>
      </p:sp>
      <p:sp>
        <p:nvSpPr>
          <p:cNvPr id="5" name="文本框 4"/>
          <p:cNvSpPr txBox="1"/>
          <p:nvPr/>
        </p:nvSpPr>
        <p:spPr>
          <a:xfrm>
            <a:off x="5560695" y="191135"/>
            <a:ext cx="6494780" cy="2528570"/>
          </a:xfrm>
          <a:prstGeom prst="rect">
            <a:avLst/>
          </a:prstGeom>
          <a:noFill/>
        </p:spPr>
        <p:txBody>
          <a:bodyPr wrap="square" rtlCol="0" anchor="t">
            <a:spAutoFit/>
          </a:bodyPr>
          <a:lstStyle/>
          <a:p>
            <a:pPr algn="ctr">
              <a:lnSpc>
                <a:spcPct val="110000"/>
              </a:lnSpc>
            </a:pPr>
            <a:r>
              <a:rPr lang="zh-CN" altLang="zh-CN" sz="4800" b="1" dirty="0">
                <a:solidFill>
                  <a:srgbClr val="000000"/>
                </a:solidFill>
                <a:latin typeface="华文新魏" panose="02010800040101010101" pitchFamily="2" charset="-122"/>
                <a:ea typeface="华文新魏" panose="02010800040101010101" pitchFamily="2" charset="-122"/>
                <a:sym typeface="+mn-ea"/>
              </a:rPr>
              <a:t>封建统治者</a:t>
            </a:r>
            <a:r>
              <a:rPr lang="en-US" altLang="zh-CN" sz="4800" b="1" dirty="0">
                <a:solidFill>
                  <a:srgbClr val="000000"/>
                </a:solidFill>
                <a:latin typeface="华文新魏" panose="02010800040101010101" pitchFamily="2" charset="-122"/>
                <a:ea typeface="华文新魏" panose="02010800040101010101" pitchFamily="2" charset="-122"/>
                <a:sym typeface="+mn-ea"/>
              </a:rPr>
              <a:t>“</a:t>
            </a:r>
            <a:r>
              <a:rPr lang="zh-CN" altLang="zh-CN" sz="4800" b="1" dirty="0">
                <a:solidFill>
                  <a:srgbClr val="000000"/>
                </a:solidFill>
                <a:latin typeface="华文新魏" panose="02010800040101010101" pitchFamily="2" charset="-122"/>
                <a:ea typeface="华文新魏" panose="02010800040101010101" pitchFamily="2" charset="-122"/>
                <a:sym typeface="+mn-ea"/>
              </a:rPr>
              <a:t>器物救国中体西用</a:t>
            </a:r>
            <a:r>
              <a:rPr lang="en-US" altLang="zh-CN" sz="4800" b="1" dirty="0">
                <a:solidFill>
                  <a:srgbClr val="000000"/>
                </a:solidFill>
                <a:latin typeface="华文新魏" panose="02010800040101010101" pitchFamily="2" charset="-122"/>
                <a:ea typeface="华文新魏" panose="02010800040101010101" pitchFamily="2" charset="-122"/>
                <a:sym typeface="+mn-ea"/>
              </a:rPr>
              <a:t>”</a:t>
            </a:r>
            <a:r>
              <a:rPr lang="zh-CN" altLang="zh-CN" sz="4800" b="1" dirty="0">
                <a:solidFill>
                  <a:srgbClr val="000000"/>
                </a:solidFill>
                <a:latin typeface="华文新魏" panose="02010800040101010101" pitchFamily="2" charset="-122"/>
                <a:ea typeface="华文新魏" panose="02010800040101010101" pitchFamily="2" charset="-122"/>
                <a:sym typeface="+mn-ea"/>
              </a:rPr>
              <a:t>的自救运动：</a:t>
            </a:r>
          </a:p>
          <a:p>
            <a:pPr algn="ctr">
              <a:lnSpc>
                <a:spcPct val="110000"/>
              </a:lnSpc>
            </a:pPr>
            <a:r>
              <a:rPr lang="zh-CN" altLang="zh-CN" sz="4800" b="1" dirty="0">
                <a:solidFill>
                  <a:srgbClr val="000000"/>
                </a:solidFill>
                <a:latin typeface="华文新魏" panose="02010800040101010101" pitchFamily="2" charset="-122"/>
                <a:ea typeface="华文新魏" panose="02010800040101010101" pitchFamily="2" charset="-122"/>
                <a:sym typeface="+mn-ea"/>
              </a:rPr>
              <a:t>洋务运动</a:t>
            </a:r>
          </a:p>
        </p:txBody>
      </p:sp>
      <p:sp>
        <p:nvSpPr>
          <p:cNvPr id="2" name="文本框 1"/>
          <p:cNvSpPr txBox="1"/>
          <p:nvPr/>
        </p:nvSpPr>
        <p:spPr>
          <a:xfrm>
            <a:off x="5560695" y="191135"/>
            <a:ext cx="6494780" cy="2646045"/>
          </a:xfrm>
          <a:prstGeom prst="rect">
            <a:avLst/>
          </a:prstGeom>
          <a:solidFill>
            <a:schemeClr val="bg1">
              <a:alpha val="56000"/>
            </a:schemeClr>
          </a:solidFill>
        </p:spPr>
        <p:txBody>
          <a:bodyPr wrap="square" rtlCol="0" anchor="t">
            <a:spAutoFit/>
          </a:bodyPr>
          <a:lstStyle/>
          <a:p>
            <a:pPr algn="ctr"/>
            <a:r>
              <a:rPr lang="zh-CN" altLang="zh-CN" sz="16600" b="1" dirty="0">
                <a:solidFill>
                  <a:srgbClr val="FF0000"/>
                </a:solidFill>
                <a:latin typeface="华文新魏" panose="02010800040101010101" pitchFamily="2" charset="-122"/>
                <a:ea typeface="华文新魏" panose="02010800040101010101" pitchFamily="2" charset="-122"/>
                <a:sym typeface="+mn-ea"/>
              </a:rPr>
              <a:t>失败</a:t>
            </a:r>
          </a:p>
        </p:txBody>
      </p:sp>
      <p:sp>
        <p:nvSpPr>
          <p:cNvPr id="8" name="文本框 7"/>
          <p:cNvSpPr txBox="1"/>
          <p:nvPr/>
        </p:nvSpPr>
        <p:spPr>
          <a:xfrm>
            <a:off x="5560695" y="2837180"/>
            <a:ext cx="6639560" cy="3813175"/>
          </a:xfrm>
          <a:prstGeom prst="rect">
            <a:avLst/>
          </a:prstGeom>
          <a:noFill/>
        </p:spPr>
        <p:txBody>
          <a:bodyPr wrap="square" rtlCol="0" anchor="t">
            <a:spAutoFit/>
          </a:bodyPr>
          <a:lstStyle/>
          <a:p>
            <a:pPr>
              <a:lnSpc>
                <a:spcPct val="110000"/>
              </a:lnSpc>
            </a:pPr>
            <a:r>
              <a:rPr lang="zh-CN" altLang="zh-CN" sz="4400" b="1" dirty="0">
                <a:solidFill>
                  <a:srgbClr val="000000"/>
                </a:solidFill>
                <a:latin typeface="华文新魏" panose="02010800040101010101" pitchFamily="2" charset="-122"/>
                <a:ea typeface="华文新魏" panose="02010800040101010101" pitchFamily="2" charset="-122"/>
              </a:rPr>
              <a:t>失败原因：</a:t>
            </a:r>
          </a:p>
          <a:p>
            <a:pPr>
              <a:lnSpc>
                <a:spcPct val="110000"/>
              </a:lnSpc>
            </a:pPr>
            <a:r>
              <a:rPr lang="zh-CN" altLang="zh-CN" sz="4400" b="1" dirty="0">
                <a:solidFill>
                  <a:srgbClr val="000000"/>
                </a:solidFill>
                <a:latin typeface="Calibri" panose="020F0502020204030204" charset="0"/>
                <a:ea typeface="华文新魏" panose="02010800040101010101" pitchFamily="2" charset="-122"/>
              </a:rPr>
              <a:t>①没有进行根本的制度改革</a:t>
            </a:r>
            <a:endParaRPr lang="zh-CN" altLang="zh-CN" sz="4400" b="1" dirty="0">
              <a:solidFill>
                <a:srgbClr val="000000"/>
              </a:solidFill>
              <a:latin typeface="华文新魏" panose="02010800040101010101" pitchFamily="2" charset="-122"/>
              <a:ea typeface="华文新魏" panose="02010800040101010101" pitchFamily="2" charset="-122"/>
            </a:endParaRPr>
          </a:p>
          <a:p>
            <a:pPr>
              <a:lnSpc>
                <a:spcPct val="110000"/>
              </a:lnSpc>
            </a:pPr>
            <a:r>
              <a:rPr lang="zh-CN" altLang="zh-CN" sz="4400" b="1" dirty="0">
                <a:solidFill>
                  <a:srgbClr val="000000"/>
                </a:solidFill>
                <a:latin typeface="Calibri" panose="020F0502020204030204" charset="0"/>
                <a:ea typeface="华文新魏" panose="02010800040101010101" pitchFamily="2" charset="-122"/>
              </a:rPr>
              <a:t>②内有顽固派掣肘，外有列强压迫入侵</a:t>
            </a:r>
          </a:p>
        </p:txBody>
      </p:sp>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500"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nodeType="withEffect">
                                  <p:stCondLst>
                                    <p:cond delay="0"/>
                                  </p:stCondLst>
                                  <p:childTnLst>
                                    <p:set>
                                      <p:cBhvr>
                                        <p:cTn id="9" dur="500"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55"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1000" fill="hold"/>
                                        <p:tgtEl>
                                          <p:spTgt spid="5"/>
                                        </p:tgtEl>
                                        <p:attrNameLst>
                                          <p:attrName>ppt_w</p:attrName>
                                        </p:attrNameLst>
                                      </p:cBhvr>
                                      <p:tavLst>
                                        <p:tav tm="0">
                                          <p:val>
                                            <p:strVal val="#ppt_w*0.70"/>
                                          </p:val>
                                        </p:tav>
                                        <p:tav tm="100000">
                                          <p:val>
                                            <p:strVal val="#ppt_w"/>
                                          </p:val>
                                        </p:tav>
                                      </p:tavLst>
                                    </p:anim>
                                    <p:anim calcmode="lin" valueType="num">
                                      <p:cBhvr>
                                        <p:cTn id="16" dur="1000" fill="hold"/>
                                        <p:tgtEl>
                                          <p:spTgt spid="5"/>
                                        </p:tgtEl>
                                        <p:attrNameLst>
                                          <p:attrName>ppt_h</p:attrName>
                                        </p:attrNameLst>
                                      </p:cBhvr>
                                      <p:tavLst>
                                        <p:tav tm="0">
                                          <p:val>
                                            <p:strVal val="#ppt_h"/>
                                          </p:val>
                                        </p:tav>
                                        <p:tav tm="100000">
                                          <p:val>
                                            <p:strVal val="#ppt_h"/>
                                          </p:val>
                                        </p:tav>
                                      </p:tavLst>
                                    </p:anim>
                                    <p:animEffect transition="in" filter="fade">
                                      <p:cBhvr>
                                        <p:cTn id="17" dur="1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55"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1000" fill="hold"/>
                                        <p:tgtEl>
                                          <p:spTgt spid="2"/>
                                        </p:tgtEl>
                                        <p:attrNameLst>
                                          <p:attrName>ppt_w</p:attrName>
                                        </p:attrNameLst>
                                      </p:cBhvr>
                                      <p:tavLst>
                                        <p:tav tm="0">
                                          <p:val>
                                            <p:strVal val="#ppt_w*0.70"/>
                                          </p:val>
                                        </p:tav>
                                        <p:tav tm="100000">
                                          <p:val>
                                            <p:strVal val="#ppt_w"/>
                                          </p:val>
                                        </p:tav>
                                      </p:tavLst>
                                    </p:anim>
                                    <p:anim calcmode="lin" valueType="num">
                                      <p:cBhvr>
                                        <p:cTn id="23" dur="1000" fill="hold"/>
                                        <p:tgtEl>
                                          <p:spTgt spid="2"/>
                                        </p:tgtEl>
                                        <p:attrNameLst>
                                          <p:attrName>ppt_h</p:attrName>
                                        </p:attrNameLst>
                                      </p:cBhvr>
                                      <p:tavLst>
                                        <p:tav tm="0">
                                          <p:val>
                                            <p:strVal val="#ppt_h"/>
                                          </p:val>
                                        </p:tav>
                                        <p:tav tm="100000">
                                          <p:val>
                                            <p:strVal val="#ppt_h"/>
                                          </p:val>
                                        </p:tav>
                                      </p:tavLst>
                                    </p:anim>
                                    <p:animEffect transition="in" filter="fade">
                                      <p:cBhvr>
                                        <p:cTn id="24" dur="1000"/>
                                        <p:tgtEl>
                                          <p:spTgt spid="2"/>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xit" presetSubtype="10" fill="hold" grpId="1" nodeType="clickEffect">
                                  <p:stCondLst>
                                    <p:cond delay="0"/>
                                  </p:stCondLst>
                                  <p:childTnLst>
                                    <p:animEffect transition="out" filter="blinds(horizontal)">
                                      <p:cBhvr>
                                        <p:cTn id="28" dur="500"/>
                                        <p:tgtEl>
                                          <p:spTgt spid="2"/>
                                        </p:tgtEl>
                                      </p:cBhvr>
                                    </p:animEffect>
                                    <p:set>
                                      <p:cBhvr>
                                        <p:cTn id="29" dur="1" fill="hold">
                                          <p:stCondLst>
                                            <p:cond delay="499"/>
                                          </p:stCondLst>
                                        </p:cTn>
                                        <p:tgtEl>
                                          <p:spTgt spid="2"/>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55"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 calcmode="lin" valueType="num">
                                      <p:cBhvr>
                                        <p:cTn id="34" dur="1000" fill="hold"/>
                                        <p:tgtEl>
                                          <p:spTgt spid="8"/>
                                        </p:tgtEl>
                                        <p:attrNameLst>
                                          <p:attrName>ppt_w</p:attrName>
                                        </p:attrNameLst>
                                      </p:cBhvr>
                                      <p:tavLst>
                                        <p:tav tm="0">
                                          <p:val>
                                            <p:strVal val="#ppt_w*0.70"/>
                                          </p:val>
                                        </p:tav>
                                        <p:tav tm="100000">
                                          <p:val>
                                            <p:strVal val="#ppt_w"/>
                                          </p:val>
                                        </p:tav>
                                      </p:tavLst>
                                    </p:anim>
                                    <p:anim calcmode="lin" valueType="num">
                                      <p:cBhvr>
                                        <p:cTn id="35" dur="1000" fill="hold"/>
                                        <p:tgtEl>
                                          <p:spTgt spid="8"/>
                                        </p:tgtEl>
                                        <p:attrNameLst>
                                          <p:attrName>ppt_h</p:attrName>
                                        </p:attrNameLst>
                                      </p:cBhvr>
                                      <p:tavLst>
                                        <p:tav tm="0">
                                          <p:val>
                                            <p:strVal val="#ppt_h"/>
                                          </p:val>
                                        </p:tav>
                                        <p:tav tm="100000">
                                          <p:val>
                                            <p:strVal val="#ppt_h"/>
                                          </p:val>
                                        </p:tav>
                                      </p:tavLst>
                                    </p:anim>
                                    <p:animEffect transition="in" filter="fade">
                                      <p:cBhvr>
                                        <p:cTn id="36"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P spid="2" grpId="0" bldLvl="0" animBg="1"/>
      <p:bldP spid="2" grpId="1" bldLvl="0" animBg="1"/>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C:\Users\Administrator\Desktop\那年那兔那些事儿第1集_20190830194038.JPG那年那兔那些事儿第1集_20190830194038"/>
          <p:cNvPicPr>
            <a:picLocks noChangeAspect="1"/>
          </p:cNvPicPr>
          <p:nvPr/>
        </p:nvPicPr>
        <p:blipFill>
          <a:blip r:embed="rId2"/>
          <a:srcRect/>
          <a:stretch>
            <a:fillRect/>
          </a:stretch>
        </p:blipFill>
        <p:spPr>
          <a:xfrm>
            <a:off x="-14605" y="-19050"/>
            <a:ext cx="4956175" cy="6896735"/>
          </a:xfrm>
          <a:prstGeom prst="rect">
            <a:avLst/>
          </a:prstGeom>
        </p:spPr>
      </p:pic>
      <p:sp>
        <p:nvSpPr>
          <p:cNvPr id="13" name="矩形 12"/>
          <p:cNvSpPr/>
          <p:nvPr/>
        </p:nvSpPr>
        <p:spPr>
          <a:xfrm>
            <a:off x="240665" y="219710"/>
            <a:ext cx="1117600" cy="1198880"/>
          </a:xfrm>
          <a:prstGeom prst="rect">
            <a:avLst/>
          </a:prstGeom>
          <a:noFill/>
          <a:ln>
            <a:noFill/>
          </a:ln>
        </p:spPr>
        <p:txBody>
          <a:bodyPr wrap="square" rtlCol="0" anchor="t">
            <a:spAutoFit/>
          </a:bodyPr>
          <a:lstStyle/>
          <a:p>
            <a:pPr algn="l" defTabSz="1218565">
              <a:lnSpc>
                <a:spcPct val="100000"/>
              </a:lnSpc>
            </a:pPr>
            <a:r>
              <a:rPr lang="zh-CN" altLang="en-US" sz="3600">
                <a:solidFill>
                  <a:schemeClr val="bg1"/>
                </a:solidFill>
                <a:effectLst/>
                <a:latin typeface="华文琥珀" panose="02010800040101010101" charset="-122"/>
                <a:ea typeface="华文琥珀" panose="02010800040101010101" charset="-122"/>
                <a:sym typeface="+mn-ea"/>
              </a:rPr>
              <a:t>资产阶级</a:t>
            </a:r>
          </a:p>
        </p:txBody>
      </p:sp>
      <p:sp>
        <p:nvSpPr>
          <p:cNvPr id="2" name="文本框 1"/>
          <p:cNvSpPr txBox="1"/>
          <p:nvPr/>
        </p:nvSpPr>
        <p:spPr>
          <a:xfrm>
            <a:off x="5560695" y="191135"/>
            <a:ext cx="5429250" cy="2528570"/>
          </a:xfrm>
          <a:prstGeom prst="rect">
            <a:avLst/>
          </a:prstGeom>
          <a:noFill/>
        </p:spPr>
        <p:txBody>
          <a:bodyPr wrap="square" rtlCol="0" anchor="t">
            <a:spAutoFit/>
          </a:bodyPr>
          <a:lstStyle/>
          <a:p>
            <a:pPr algn="ctr">
              <a:lnSpc>
                <a:spcPct val="110000"/>
              </a:lnSpc>
            </a:pPr>
            <a:r>
              <a:rPr lang="zh-CN" altLang="zh-CN" sz="4800" b="1" dirty="0">
                <a:solidFill>
                  <a:srgbClr val="000000"/>
                </a:solidFill>
                <a:latin typeface="华文新魏" panose="02010800040101010101" pitchFamily="2" charset="-122"/>
                <a:ea typeface="华文新魏" panose="02010800040101010101" pitchFamily="2" charset="-122"/>
                <a:sym typeface="+mn-ea"/>
              </a:rPr>
              <a:t>资产阶级维新派的戊戌变法和革命派的辛亥革命</a:t>
            </a:r>
          </a:p>
        </p:txBody>
      </p:sp>
      <p:sp>
        <p:nvSpPr>
          <p:cNvPr id="3" name="文本框 2"/>
          <p:cNvSpPr txBox="1"/>
          <p:nvPr/>
        </p:nvSpPr>
        <p:spPr>
          <a:xfrm>
            <a:off x="5415915" y="191135"/>
            <a:ext cx="6639560" cy="2646045"/>
          </a:xfrm>
          <a:prstGeom prst="rect">
            <a:avLst/>
          </a:prstGeom>
          <a:solidFill>
            <a:schemeClr val="bg1">
              <a:alpha val="56000"/>
            </a:schemeClr>
          </a:solidFill>
        </p:spPr>
        <p:txBody>
          <a:bodyPr wrap="square" rtlCol="0" anchor="t">
            <a:spAutoFit/>
          </a:bodyPr>
          <a:lstStyle/>
          <a:p>
            <a:pPr algn="ctr"/>
            <a:r>
              <a:rPr lang="zh-CN" altLang="zh-CN" sz="16600" b="1" dirty="0">
                <a:solidFill>
                  <a:srgbClr val="FF0000"/>
                </a:solidFill>
                <a:latin typeface="华文新魏" panose="02010800040101010101" pitchFamily="2" charset="-122"/>
                <a:ea typeface="华文新魏" panose="02010800040101010101" pitchFamily="2" charset="-122"/>
                <a:sym typeface="+mn-ea"/>
              </a:rPr>
              <a:t>失败</a:t>
            </a:r>
          </a:p>
        </p:txBody>
      </p:sp>
      <p:sp>
        <p:nvSpPr>
          <p:cNvPr id="8" name="文本框 7"/>
          <p:cNvSpPr txBox="1"/>
          <p:nvPr/>
        </p:nvSpPr>
        <p:spPr>
          <a:xfrm>
            <a:off x="5415915" y="3030855"/>
            <a:ext cx="6639560" cy="3609975"/>
          </a:xfrm>
          <a:prstGeom prst="rect">
            <a:avLst/>
          </a:prstGeom>
          <a:noFill/>
        </p:spPr>
        <p:txBody>
          <a:bodyPr wrap="square" rtlCol="0" anchor="t">
            <a:spAutoFit/>
          </a:bodyPr>
          <a:lstStyle/>
          <a:p>
            <a:pPr>
              <a:lnSpc>
                <a:spcPct val="130000"/>
              </a:lnSpc>
            </a:pPr>
            <a:r>
              <a:rPr lang="zh-CN" altLang="zh-CN" sz="4400" b="1" dirty="0">
                <a:solidFill>
                  <a:srgbClr val="000000"/>
                </a:solidFill>
                <a:latin typeface="华文新魏" panose="02010800040101010101" pitchFamily="2" charset="-122"/>
                <a:ea typeface="华文新魏" panose="02010800040101010101" pitchFamily="2" charset="-122"/>
              </a:rPr>
              <a:t>失败原因：</a:t>
            </a:r>
          </a:p>
          <a:p>
            <a:pPr>
              <a:lnSpc>
                <a:spcPct val="130000"/>
              </a:lnSpc>
            </a:pPr>
            <a:r>
              <a:rPr lang="zh-CN" altLang="zh-CN" sz="4400" b="1" dirty="0">
                <a:solidFill>
                  <a:srgbClr val="000000"/>
                </a:solidFill>
                <a:latin typeface="Calibri" panose="020F0502020204030204" charset="0"/>
                <a:ea typeface="华文新魏" panose="02010800040101010101" pitchFamily="2" charset="-122"/>
              </a:rPr>
              <a:t>①</a:t>
            </a:r>
            <a:r>
              <a:rPr lang="zh-CN" altLang="zh-CN" sz="4400" b="1" dirty="0">
                <a:solidFill>
                  <a:srgbClr val="000000"/>
                </a:solidFill>
                <a:latin typeface="Calibri" panose="020F0502020204030204" charset="0"/>
                <a:ea typeface="华文新魏" panose="02010800040101010101" pitchFamily="2" charset="-122"/>
                <a:sym typeface="+mn-ea"/>
              </a:rPr>
              <a:t>资产阶级力量弱小且难以克服</a:t>
            </a:r>
            <a:r>
              <a:rPr lang="zh-CN" altLang="zh-CN" sz="4400" b="1" dirty="0">
                <a:solidFill>
                  <a:srgbClr val="000000"/>
                </a:solidFill>
                <a:latin typeface="Calibri" panose="020F0502020204030204" charset="0"/>
                <a:ea typeface="华文新魏" panose="02010800040101010101" pitchFamily="2" charset="-122"/>
              </a:rPr>
              <a:t>自身的局限性</a:t>
            </a:r>
          </a:p>
          <a:p>
            <a:pPr>
              <a:lnSpc>
                <a:spcPct val="130000"/>
              </a:lnSpc>
            </a:pPr>
            <a:r>
              <a:rPr lang="zh-CN" altLang="zh-CN" sz="4400" b="1" dirty="0">
                <a:solidFill>
                  <a:srgbClr val="000000"/>
                </a:solidFill>
                <a:latin typeface="Calibri" panose="020F0502020204030204" charset="0"/>
                <a:ea typeface="华文新魏" panose="02010800040101010101" pitchFamily="2" charset="-122"/>
              </a:rPr>
              <a:t>②中外反动势力过于强大</a:t>
            </a:r>
          </a:p>
        </p:txBody>
      </p:sp>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500"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2" presetClass="entr" presetSubtype="8" fill="hold" nodeType="withEffect">
                                  <p:stCondLst>
                                    <p:cond delay="0"/>
                                  </p:stCondLst>
                                  <p:childTnLst>
                                    <p:set>
                                      <p:cBhvr>
                                        <p:cTn id="9" dur="500" fill="hold">
                                          <p:stCondLst>
                                            <p:cond delay="0"/>
                                          </p:stCondLst>
                                        </p:cTn>
                                        <p:tgtEl>
                                          <p:spTgt spid="12"/>
                                        </p:tgtEl>
                                        <p:attrNameLst>
                                          <p:attrName>style.visibility</p:attrName>
                                        </p:attrNameLst>
                                      </p:cBhvr>
                                      <p:to>
                                        <p:strVal val="visible"/>
                                      </p:to>
                                    </p:set>
                                    <p:animEffect transition="in" filter="wipe(left)">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55"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1000" fill="hold"/>
                                        <p:tgtEl>
                                          <p:spTgt spid="2"/>
                                        </p:tgtEl>
                                        <p:attrNameLst>
                                          <p:attrName>ppt_w</p:attrName>
                                        </p:attrNameLst>
                                      </p:cBhvr>
                                      <p:tavLst>
                                        <p:tav tm="0">
                                          <p:val>
                                            <p:strVal val="#ppt_w*0.70"/>
                                          </p:val>
                                        </p:tav>
                                        <p:tav tm="100000">
                                          <p:val>
                                            <p:strVal val="#ppt_w"/>
                                          </p:val>
                                        </p:tav>
                                      </p:tavLst>
                                    </p:anim>
                                    <p:anim calcmode="lin" valueType="num">
                                      <p:cBhvr>
                                        <p:cTn id="16" dur="1000" fill="hold"/>
                                        <p:tgtEl>
                                          <p:spTgt spid="2"/>
                                        </p:tgtEl>
                                        <p:attrNameLst>
                                          <p:attrName>ppt_h</p:attrName>
                                        </p:attrNameLst>
                                      </p:cBhvr>
                                      <p:tavLst>
                                        <p:tav tm="0">
                                          <p:val>
                                            <p:strVal val="#ppt_h"/>
                                          </p:val>
                                        </p:tav>
                                        <p:tav tm="100000">
                                          <p:val>
                                            <p:strVal val="#ppt_h"/>
                                          </p:val>
                                        </p:tav>
                                      </p:tavLst>
                                    </p:anim>
                                    <p:animEffect transition="in" filter="fade">
                                      <p:cBhvr>
                                        <p:cTn id="17" dur="10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55" presetClass="entr" presetSubtype="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1000" fill="hold"/>
                                        <p:tgtEl>
                                          <p:spTgt spid="3"/>
                                        </p:tgtEl>
                                        <p:attrNameLst>
                                          <p:attrName>ppt_w</p:attrName>
                                        </p:attrNameLst>
                                      </p:cBhvr>
                                      <p:tavLst>
                                        <p:tav tm="0">
                                          <p:val>
                                            <p:strVal val="#ppt_w*0.70"/>
                                          </p:val>
                                        </p:tav>
                                        <p:tav tm="100000">
                                          <p:val>
                                            <p:strVal val="#ppt_w"/>
                                          </p:val>
                                        </p:tav>
                                      </p:tavLst>
                                    </p:anim>
                                    <p:anim calcmode="lin" valueType="num">
                                      <p:cBhvr>
                                        <p:cTn id="23" dur="1000" fill="hold"/>
                                        <p:tgtEl>
                                          <p:spTgt spid="3"/>
                                        </p:tgtEl>
                                        <p:attrNameLst>
                                          <p:attrName>ppt_h</p:attrName>
                                        </p:attrNameLst>
                                      </p:cBhvr>
                                      <p:tavLst>
                                        <p:tav tm="0">
                                          <p:val>
                                            <p:strVal val="#ppt_h"/>
                                          </p:val>
                                        </p:tav>
                                        <p:tav tm="100000">
                                          <p:val>
                                            <p:strVal val="#ppt_h"/>
                                          </p:val>
                                        </p:tav>
                                      </p:tavLst>
                                    </p:anim>
                                    <p:animEffect transition="in" filter="fade">
                                      <p:cBhvr>
                                        <p:cTn id="24" dur="10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xit" presetSubtype="10" fill="hold" grpId="1" nodeType="clickEffect">
                                  <p:stCondLst>
                                    <p:cond delay="0"/>
                                  </p:stCondLst>
                                  <p:childTnLst>
                                    <p:animEffect transition="out" filter="blinds(horizontal)">
                                      <p:cBhvr>
                                        <p:cTn id="28" dur="500"/>
                                        <p:tgtEl>
                                          <p:spTgt spid="3"/>
                                        </p:tgtEl>
                                      </p:cBhvr>
                                    </p:animEffect>
                                    <p:set>
                                      <p:cBhvr>
                                        <p:cTn id="29" dur="1" fill="hold">
                                          <p:stCondLst>
                                            <p:cond delay="499"/>
                                          </p:stCondLst>
                                        </p:cTn>
                                        <p:tgtEl>
                                          <p:spTgt spid="3"/>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55"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 calcmode="lin" valueType="num">
                                      <p:cBhvr>
                                        <p:cTn id="34" dur="1000" fill="hold"/>
                                        <p:tgtEl>
                                          <p:spTgt spid="8"/>
                                        </p:tgtEl>
                                        <p:attrNameLst>
                                          <p:attrName>ppt_w</p:attrName>
                                        </p:attrNameLst>
                                      </p:cBhvr>
                                      <p:tavLst>
                                        <p:tav tm="0">
                                          <p:val>
                                            <p:strVal val="#ppt_w*0.70"/>
                                          </p:val>
                                        </p:tav>
                                        <p:tav tm="100000">
                                          <p:val>
                                            <p:strVal val="#ppt_w"/>
                                          </p:val>
                                        </p:tav>
                                      </p:tavLst>
                                    </p:anim>
                                    <p:anim calcmode="lin" valueType="num">
                                      <p:cBhvr>
                                        <p:cTn id="35" dur="1000" fill="hold"/>
                                        <p:tgtEl>
                                          <p:spTgt spid="8"/>
                                        </p:tgtEl>
                                        <p:attrNameLst>
                                          <p:attrName>ppt_h</p:attrName>
                                        </p:attrNameLst>
                                      </p:cBhvr>
                                      <p:tavLst>
                                        <p:tav tm="0">
                                          <p:val>
                                            <p:strVal val="#ppt_h"/>
                                          </p:val>
                                        </p:tav>
                                        <p:tav tm="100000">
                                          <p:val>
                                            <p:strVal val="#ppt_h"/>
                                          </p:val>
                                        </p:tav>
                                      </p:tavLst>
                                    </p:anim>
                                    <p:animEffect transition="in" filter="fade">
                                      <p:cBhvr>
                                        <p:cTn id="36"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 grpId="0"/>
      <p:bldP spid="3" grpId="0" bldLvl="0" animBg="1"/>
      <p:bldP spid="3" grpId="1" bldLvl="0" animBg="1"/>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微信图片_20200913121209"/>
          <p:cNvPicPr>
            <a:picLocks noChangeAspect="1"/>
          </p:cNvPicPr>
          <p:nvPr/>
        </p:nvPicPr>
        <p:blipFill>
          <a:blip r:embed="rId3"/>
          <a:stretch>
            <a:fillRect/>
          </a:stretch>
        </p:blipFill>
        <p:spPr>
          <a:xfrm>
            <a:off x="1134110" y="615315"/>
            <a:ext cx="10099675" cy="5438140"/>
          </a:xfrm>
          <a:prstGeom prst="rect">
            <a:avLst/>
          </a:prstGeom>
        </p:spPr>
      </p:pic>
    </p:spTree>
    <p:custDataLst>
      <p:tags r:id="rId1"/>
    </p:custData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stretch>
            <a:fillRect/>
          </a:stretch>
        </p:blipFill>
        <p:spPr>
          <a:xfrm>
            <a:off x="3953510" y="-10795"/>
            <a:ext cx="8270875" cy="6912610"/>
          </a:xfrm>
          <a:prstGeom prst="rect">
            <a:avLst/>
          </a:prstGeom>
        </p:spPr>
      </p:pic>
      <p:sp>
        <p:nvSpPr>
          <p:cNvPr id="7" name="椭圆形标注 6"/>
          <p:cNvSpPr/>
          <p:nvPr/>
        </p:nvSpPr>
        <p:spPr>
          <a:xfrm>
            <a:off x="9931400" y="144145"/>
            <a:ext cx="2292985" cy="1312545"/>
          </a:xfrm>
          <a:prstGeom prst="wedgeEllipseCallou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0045065" y="201295"/>
            <a:ext cx="2179955" cy="1198880"/>
          </a:xfrm>
          <a:prstGeom prst="rect">
            <a:avLst/>
          </a:prstGeom>
          <a:noFill/>
        </p:spPr>
        <p:txBody>
          <a:bodyPr wrap="square" rtlCol="0" anchor="t">
            <a:spAutoFit/>
          </a:bodyPr>
          <a:lstStyle/>
          <a:p>
            <a:r>
              <a:rPr lang="zh-CN" altLang="zh-CN"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你们种花家强大了，我们美利坚侵略谁去？</a:t>
            </a:r>
          </a:p>
        </p:txBody>
      </p:sp>
      <p:sp>
        <p:nvSpPr>
          <p:cNvPr id="9" name="椭圆形标注 8"/>
          <p:cNvSpPr/>
          <p:nvPr/>
        </p:nvSpPr>
        <p:spPr>
          <a:xfrm>
            <a:off x="4390390" y="1111250"/>
            <a:ext cx="2292985" cy="1295400"/>
          </a:xfrm>
          <a:prstGeom prst="wedgeEllipseCallou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4608195" y="1343660"/>
            <a:ext cx="1856740" cy="829945"/>
          </a:xfrm>
          <a:prstGeom prst="rect">
            <a:avLst/>
          </a:prstGeom>
          <a:noFill/>
        </p:spPr>
        <p:txBody>
          <a:bodyPr wrap="square" rtlCol="0" anchor="t">
            <a:spAutoFit/>
          </a:bodyPr>
          <a:lstStyle/>
          <a:p>
            <a:r>
              <a:rPr lang="zh-CN" altLang="zh-CN"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我大英帝国还没吃饱呢</a:t>
            </a:r>
            <a:r>
              <a:rPr lang="en-US" altLang="zh-CN"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a:t>
            </a:r>
          </a:p>
        </p:txBody>
      </p:sp>
      <p:sp>
        <p:nvSpPr>
          <p:cNvPr id="11" name="椭圆形标注 10"/>
          <p:cNvSpPr/>
          <p:nvPr/>
        </p:nvSpPr>
        <p:spPr>
          <a:xfrm>
            <a:off x="10480040" y="2560320"/>
            <a:ext cx="1195705" cy="536575"/>
          </a:xfrm>
          <a:prstGeom prst="wedgeEllipseCallou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10730865" y="2598420"/>
            <a:ext cx="807720" cy="460375"/>
          </a:xfrm>
          <a:prstGeom prst="rect">
            <a:avLst/>
          </a:prstGeom>
          <a:noFill/>
        </p:spPr>
        <p:txBody>
          <a:bodyPr wrap="square" rtlCol="0" anchor="t">
            <a:spAutoFit/>
          </a:bodyPr>
          <a:lstStyle/>
          <a:p>
            <a:r>
              <a:rPr lang="zh-CN" altLang="zh-CN"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同吃</a:t>
            </a:r>
          </a:p>
        </p:txBody>
      </p:sp>
      <p:sp>
        <p:nvSpPr>
          <p:cNvPr id="17" name="椭圆形标注 16"/>
          <p:cNvSpPr/>
          <p:nvPr/>
        </p:nvSpPr>
        <p:spPr>
          <a:xfrm>
            <a:off x="11222990" y="4331970"/>
            <a:ext cx="807720" cy="536575"/>
          </a:xfrm>
          <a:prstGeom prst="wedgeEllipseCallou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11222990" y="4370070"/>
            <a:ext cx="807720" cy="460375"/>
          </a:xfrm>
          <a:prstGeom prst="rect">
            <a:avLst/>
          </a:prstGeom>
          <a:noFill/>
        </p:spPr>
        <p:txBody>
          <a:bodyPr wrap="square" rtlCol="0" anchor="t">
            <a:spAutoFit/>
          </a:bodyPr>
          <a:lstStyle/>
          <a:p>
            <a:r>
              <a:rPr lang="zh-CN" altLang="zh-CN"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同吃</a:t>
            </a:r>
          </a:p>
        </p:txBody>
      </p:sp>
      <p:sp>
        <p:nvSpPr>
          <p:cNvPr id="21" name="椭圆形标注 20"/>
          <p:cNvSpPr/>
          <p:nvPr/>
        </p:nvSpPr>
        <p:spPr>
          <a:xfrm>
            <a:off x="3952875" y="3274060"/>
            <a:ext cx="1003300" cy="536575"/>
          </a:xfrm>
          <a:prstGeom prst="wedgeEllipseCallou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4050665" y="3312160"/>
            <a:ext cx="807720" cy="460375"/>
          </a:xfrm>
          <a:prstGeom prst="rect">
            <a:avLst/>
          </a:prstGeom>
          <a:noFill/>
        </p:spPr>
        <p:txBody>
          <a:bodyPr wrap="square" rtlCol="0" anchor="t">
            <a:spAutoFit/>
          </a:bodyPr>
          <a:lstStyle/>
          <a:p>
            <a:r>
              <a:rPr lang="zh-CN" altLang="zh-CN"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同吃</a:t>
            </a:r>
          </a:p>
        </p:txBody>
      </p:sp>
      <p:sp>
        <p:nvSpPr>
          <p:cNvPr id="23" name="椭圆形标注 22"/>
          <p:cNvSpPr/>
          <p:nvPr/>
        </p:nvSpPr>
        <p:spPr>
          <a:xfrm rot="10500000">
            <a:off x="4977130" y="6074410"/>
            <a:ext cx="1195705" cy="536575"/>
          </a:xfrm>
          <a:prstGeom prst="wedgeEllipseCallou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5109845" y="6113145"/>
            <a:ext cx="807720" cy="460375"/>
          </a:xfrm>
          <a:prstGeom prst="rect">
            <a:avLst/>
          </a:prstGeom>
          <a:noFill/>
        </p:spPr>
        <p:txBody>
          <a:bodyPr wrap="square" rtlCol="0" anchor="t">
            <a:spAutoFit/>
          </a:bodyPr>
          <a:lstStyle/>
          <a:p>
            <a:r>
              <a:rPr lang="zh-CN" altLang="zh-CN"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同吃</a:t>
            </a:r>
            <a:endParaRPr lang="en-US" altLang="zh-CN"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endParaRPr>
          </a:p>
        </p:txBody>
      </p:sp>
      <p:sp>
        <p:nvSpPr>
          <p:cNvPr id="26" name="文本框 25"/>
          <p:cNvSpPr txBox="1"/>
          <p:nvPr/>
        </p:nvSpPr>
        <p:spPr>
          <a:xfrm>
            <a:off x="104775" y="144780"/>
            <a:ext cx="3992880" cy="1198880"/>
          </a:xfrm>
          <a:prstGeom prst="rect">
            <a:avLst/>
          </a:prstGeom>
          <a:noFill/>
        </p:spPr>
        <p:txBody>
          <a:bodyPr wrap="square" rtlCol="0" anchor="t">
            <a:spAutoFit/>
          </a:bodyPr>
          <a:lstStyle/>
          <a:p>
            <a:pPr algn="l"/>
            <a:r>
              <a:rPr lang="en-US" altLang="zh-CN" sz="3600" b="1" dirty="0">
                <a:solidFill>
                  <a:srgbClr val="FF0000"/>
                </a:solidFill>
                <a:latin typeface="华文新魏" panose="02010800040101010101" pitchFamily="2" charset="-122"/>
                <a:ea typeface="华文新魏" panose="02010800040101010101" pitchFamily="2" charset="-122"/>
                <a:sym typeface="+mn-ea"/>
              </a:rPr>
              <a:t>2.</a:t>
            </a:r>
            <a:r>
              <a:rPr lang="zh-CN" altLang="en-US" sz="3600" b="1" dirty="0">
                <a:solidFill>
                  <a:srgbClr val="FF0000"/>
                </a:solidFill>
                <a:latin typeface="华文新魏" panose="02010800040101010101" pitchFamily="2" charset="-122"/>
                <a:ea typeface="华文新魏" panose="02010800040101010101" pitchFamily="2" charset="-122"/>
                <a:sym typeface="+mn-ea"/>
              </a:rPr>
              <a:t>为什么前期的</a:t>
            </a:r>
            <a:r>
              <a:rPr lang="zh-CN" altLang="zh-CN" sz="3600" b="1" dirty="0">
                <a:solidFill>
                  <a:srgbClr val="FF0000"/>
                </a:solidFill>
                <a:latin typeface="华文新魏" panose="02010800040101010101" pitchFamily="2" charset="-122"/>
                <a:ea typeface="华文新魏" panose="02010800040101010101" pitchFamily="2" charset="-122"/>
                <a:sym typeface="+mn-ea"/>
              </a:rPr>
              <a:t>救国探索都无疾而终？</a:t>
            </a:r>
          </a:p>
        </p:txBody>
      </p:sp>
      <p:sp>
        <p:nvSpPr>
          <p:cNvPr id="27" name="文本框 26"/>
          <p:cNvSpPr txBox="1"/>
          <p:nvPr/>
        </p:nvSpPr>
        <p:spPr>
          <a:xfrm>
            <a:off x="104775" y="1584960"/>
            <a:ext cx="3848735" cy="5077460"/>
          </a:xfrm>
          <a:prstGeom prst="rect">
            <a:avLst/>
          </a:prstGeom>
          <a:noFill/>
        </p:spPr>
        <p:txBody>
          <a:bodyPr wrap="square" rtlCol="0" anchor="t">
            <a:spAutoFit/>
          </a:bodyPr>
          <a:lstStyle/>
          <a:p>
            <a:r>
              <a:rPr lang="en-US" altLang="zh-CN" sz="3600" dirty="0">
                <a:solidFill>
                  <a:srgbClr val="000000"/>
                </a:solidFill>
                <a:latin typeface="华文新魏" panose="02010800040101010101" pitchFamily="2" charset="-122"/>
                <a:ea typeface="华文新魏" panose="02010800040101010101" pitchFamily="2" charset="-122"/>
                <a:sym typeface="+mn-ea"/>
              </a:rPr>
              <a:t>(1)</a:t>
            </a:r>
            <a:r>
              <a:rPr lang="zh-CN" altLang="zh-CN" sz="3600" dirty="0">
                <a:solidFill>
                  <a:srgbClr val="000000"/>
                </a:solidFill>
                <a:latin typeface="华文新魏" panose="02010800040101010101" pitchFamily="2" charset="-122"/>
                <a:ea typeface="华文新魏" panose="02010800040101010101" pitchFamily="2" charset="-122"/>
                <a:sym typeface="+mn-ea"/>
              </a:rPr>
              <a:t>帝国主义入侵中国的目的是要把中国变成它们的殖民地或半殖民地，维护其在华特权，它们决不允许中国通过走资本主义道路强大起来，成为自己的竞争对手。</a:t>
            </a:r>
          </a:p>
        </p:txBody>
      </p:sp>
      <p:sp>
        <p:nvSpPr>
          <p:cNvPr id="28" name="椭圆形标注 27"/>
          <p:cNvSpPr/>
          <p:nvPr/>
        </p:nvSpPr>
        <p:spPr>
          <a:xfrm>
            <a:off x="7101205" y="386080"/>
            <a:ext cx="1195705" cy="536575"/>
          </a:xfrm>
          <a:prstGeom prst="wedgeEllipseCallou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7295515" y="424180"/>
            <a:ext cx="807720" cy="460375"/>
          </a:xfrm>
          <a:prstGeom prst="rect">
            <a:avLst/>
          </a:prstGeom>
          <a:noFill/>
        </p:spPr>
        <p:txBody>
          <a:bodyPr wrap="square" rtlCol="0" anchor="t">
            <a:spAutoFit/>
          </a:bodyPr>
          <a:lstStyle/>
          <a:p>
            <a:r>
              <a:rPr lang="zh-CN" altLang="zh-CN"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同吃</a:t>
            </a:r>
          </a:p>
        </p:txBody>
      </p:sp>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80">
                                          <p:stCondLst>
                                            <p:cond delay="0"/>
                                          </p:stCondLst>
                                        </p:cTn>
                                        <p:tgtEl>
                                          <p:spTgt spid="6"/>
                                        </p:tgtEl>
                                      </p:cBhvr>
                                    </p:animEffect>
                                    <p:anim calcmode="lin" valueType="num">
                                      <p:cBhvr>
                                        <p:cTn id="13"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8" dur="26">
                                          <p:stCondLst>
                                            <p:cond delay="650"/>
                                          </p:stCondLst>
                                        </p:cTn>
                                        <p:tgtEl>
                                          <p:spTgt spid="6"/>
                                        </p:tgtEl>
                                      </p:cBhvr>
                                      <p:to x="100000" y="60000"/>
                                    </p:animScale>
                                    <p:animScale>
                                      <p:cBhvr>
                                        <p:cTn id="19" dur="166" decel="50000">
                                          <p:stCondLst>
                                            <p:cond delay="676"/>
                                          </p:stCondLst>
                                        </p:cTn>
                                        <p:tgtEl>
                                          <p:spTgt spid="6"/>
                                        </p:tgtEl>
                                      </p:cBhvr>
                                      <p:to x="100000" y="100000"/>
                                    </p:animScale>
                                    <p:animScale>
                                      <p:cBhvr>
                                        <p:cTn id="20" dur="26">
                                          <p:stCondLst>
                                            <p:cond delay="1312"/>
                                          </p:stCondLst>
                                        </p:cTn>
                                        <p:tgtEl>
                                          <p:spTgt spid="6"/>
                                        </p:tgtEl>
                                      </p:cBhvr>
                                      <p:to x="100000" y="80000"/>
                                    </p:animScale>
                                    <p:animScale>
                                      <p:cBhvr>
                                        <p:cTn id="21" dur="166" decel="50000">
                                          <p:stCondLst>
                                            <p:cond delay="1338"/>
                                          </p:stCondLst>
                                        </p:cTn>
                                        <p:tgtEl>
                                          <p:spTgt spid="6"/>
                                        </p:tgtEl>
                                      </p:cBhvr>
                                      <p:to x="100000" y="100000"/>
                                    </p:animScale>
                                    <p:animScale>
                                      <p:cBhvr>
                                        <p:cTn id="22" dur="26">
                                          <p:stCondLst>
                                            <p:cond delay="1642"/>
                                          </p:stCondLst>
                                        </p:cTn>
                                        <p:tgtEl>
                                          <p:spTgt spid="6"/>
                                        </p:tgtEl>
                                      </p:cBhvr>
                                      <p:to x="100000" y="90000"/>
                                    </p:animScale>
                                    <p:animScale>
                                      <p:cBhvr>
                                        <p:cTn id="23" dur="166" decel="50000">
                                          <p:stCondLst>
                                            <p:cond delay="1668"/>
                                          </p:stCondLst>
                                        </p:cTn>
                                        <p:tgtEl>
                                          <p:spTgt spid="6"/>
                                        </p:tgtEl>
                                      </p:cBhvr>
                                      <p:to x="100000" y="100000"/>
                                    </p:animScale>
                                    <p:animScale>
                                      <p:cBhvr>
                                        <p:cTn id="24" dur="26">
                                          <p:stCondLst>
                                            <p:cond delay="1808"/>
                                          </p:stCondLst>
                                        </p:cTn>
                                        <p:tgtEl>
                                          <p:spTgt spid="6"/>
                                        </p:tgtEl>
                                      </p:cBhvr>
                                      <p:to x="100000" y="95000"/>
                                    </p:animScale>
                                    <p:animScale>
                                      <p:cBhvr>
                                        <p:cTn id="25" dur="166" decel="50000">
                                          <p:stCondLst>
                                            <p:cond delay="1834"/>
                                          </p:stCondLst>
                                        </p:cTn>
                                        <p:tgtEl>
                                          <p:spTgt spid="6"/>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55" presetClass="entr" presetSubtype="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1000" fill="hold"/>
                                        <p:tgtEl>
                                          <p:spTgt spid="10"/>
                                        </p:tgtEl>
                                        <p:attrNameLst>
                                          <p:attrName>ppt_w</p:attrName>
                                        </p:attrNameLst>
                                      </p:cBhvr>
                                      <p:tavLst>
                                        <p:tav tm="0">
                                          <p:val>
                                            <p:strVal val="#ppt_w*0.70"/>
                                          </p:val>
                                        </p:tav>
                                        <p:tav tm="100000">
                                          <p:val>
                                            <p:strVal val="#ppt_w"/>
                                          </p:val>
                                        </p:tav>
                                      </p:tavLst>
                                    </p:anim>
                                    <p:anim calcmode="lin" valueType="num">
                                      <p:cBhvr>
                                        <p:cTn id="31" dur="1000" fill="hold"/>
                                        <p:tgtEl>
                                          <p:spTgt spid="10"/>
                                        </p:tgtEl>
                                        <p:attrNameLst>
                                          <p:attrName>ppt_h</p:attrName>
                                        </p:attrNameLst>
                                      </p:cBhvr>
                                      <p:tavLst>
                                        <p:tav tm="0">
                                          <p:val>
                                            <p:strVal val="#ppt_h"/>
                                          </p:val>
                                        </p:tav>
                                        <p:tav tm="100000">
                                          <p:val>
                                            <p:strVal val="#ppt_h"/>
                                          </p:val>
                                        </p:tav>
                                      </p:tavLst>
                                    </p:anim>
                                    <p:animEffect transition="in" filter="fade">
                                      <p:cBhvr>
                                        <p:cTn id="32" dur="1000"/>
                                        <p:tgtEl>
                                          <p:spTgt spid="10"/>
                                        </p:tgtEl>
                                      </p:cBhvr>
                                    </p:animEffect>
                                  </p:childTnLst>
                                </p:cTn>
                              </p:par>
                              <p:par>
                                <p:cTn id="33" presetID="55" presetClass="entr" presetSubtype="0"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1000" fill="hold"/>
                                        <p:tgtEl>
                                          <p:spTgt spid="9"/>
                                        </p:tgtEl>
                                        <p:attrNameLst>
                                          <p:attrName>ppt_w</p:attrName>
                                        </p:attrNameLst>
                                      </p:cBhvr>
                                      <p:tavLst>
                                        <p:tav tm="0">
                                          <p:val>
                                            <p:strVal val="#ppt_w*0.70"/>
                                          </p:val>
                                        </p:tav>
                                        <p:tav tm="100000">
                                          <p:val>
                                            <p:strVal val="#ppt_w"/>
                                          </p:val>
                                        </p:tav>
                                      </p:tavLst>
                                    </p:anim>
                                    <p:anim calcmode="lin" valueType="num">
                                      <p:cBhvr>
                                        <p:cTn id="36" dur="1000" fill="hold"/>
                                        <p:tgtEl>
                                          <p:spTgt spid="9"/>
                                        </p:tgtEl>
                                        <p:attrNameLst>
                                          <p:attrName>ppt_h</p:attrName>
                                        </p:attrNameLst>
                                      </p:cBhvr>
                                      <p:tavLst>
                                        <p:tav tm="0">
                                          <p:val>
                                            <p:strVal val="#ppt_h"/>
                                          </p:val>
                                        </p:tav>
                                        <p:tav tm="100000">
                                          <p:val>
                                            <p:strVal val="#ppt_h"/>
                                          </p:val>
                                        </p:tav>
                                      </p:tavLst>
                                    </p:anim>
                                    <p:animEffect transition="in" filter="fade">
                                      <p:cBhvr>
                                        <p:cTn id="37" dur="1000"/>
                                        <p:tgtEl>
                                          <p:spTgt spid="9"/>
                                        </p:tgtEl>
                                      </p:cBhvr>
                                    </p:animEffect>
                                  </p:childTnLst>
                                </p:cTn>
                              </p:par>
                              <p:par>
                                <p:cTn id="38" presetID="55" presetClass="entr" presetSubtype="0" fill="hold" grpId="0" nodeType="withEffect">
                                  <p:stCondLst>
                                    <p:cond delay="0"/>
                                  </p:stCondLst>
                                  <p:childTnLst>
                                    <p:set>
                                      <p:cBhvr>
                                        <p:cTn id="39" dur="2000" fill="hold">
                                          <p:stCondLst>
                                            <p:cond delay="0"/>
                                          </p:stCondLst>
                                        </p:cTn>
                                        <p:tgtEl>
                                          <p:spTgt spid="8"/>
                                        </p:tgtEl>
                                        <p:attrNameLst>
                                          <p:attrName>style.visibility</p:attrName>
                                        </p:attrNameLst>
                                      </p:cBhvr>
                                      <p:to>
                                        <p:strVal val="visible"/>
                                      </p:to>
                                    </p:set>
                                    <p:anim calcmode="lin" valueType="num">
                                      <p:cBhvr>
                                        <p:cTn id="40" dur="2000" fill="hold"/>
                                        <p:tgtEl>
                                          <p:spTgt spid="8"/>
                                        </p:tgtEl>
                                        <p:attrNameLst>
                                          <p:attrName>ppt_w</p:attrName>
                                        </p:attrNameLst>
                                      </p:cBhvr>
                                      <p:tavLst>
                                        <p:tav tm="0">
                                          <p:val>
                                            <p:strVal val="#ppt_w*0.70"/>
                                          </p:val>
                                        </p:tav>
                                        <p:tav tm="100000">
                                          <p:val>
                                            <p:strVal val="#ppt_w"/>
                                          </p:val>
                                        </p:tav>
                                      </p:tavLst>
                                    </p:anim>
                                    <p:anim calcmode="lin" valueType="num">
                                      <p:cBhvr>
                                        <p:cTn id="41" dur="2000" fill="hold"/>
                                        <p:tgtEl>
                                          <p:spTgt spid="8"/>
                                        </p:tgtEl>
                                        <p:attrNameLst>
                                          <p:attrName>ppt_h</p:attrName>
                                        </p:attrNameLst>
                                      </p:cBhvr>
                                      <p:tavLst>
                                        <p:tav tm="0">
                                          <p:val>
                                            <p:strVal val="#ppt_h"/>
                                          </p:val>
                                        </p:tav>
                                        <p:tav tm="100000">
                                          <p:val>
                                            <p:strVal val="#ppt_h"/>
                                          </p:val>
                                        </p:tav>
                                      </p:tavLst>
                                    </p:anim>
                                    <p:animEffect transition="in" filter="fade">
                                      <p:cBhvr>
                                        <p:cTn id="42" dur="2000"/>
                                        <p:tgtEl>
                                          <p:spTgt spid="8"/>
                                        </p:tgtEl>
                                      </p:cBhvr>
                                    </p:animEffect>
                                  </p:childTnLst>
                                </p:cTn>
                              </p:par>
                              <p:par>
                                <p:cTn id="43" presetID="55" presetClass="entr" presetSubtype="0" fill="hold" grpId="0" nodeType="withEffect">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cBhvr>
                                        <p:cTn id="45" dur="1000" fill="hold"/>
                                        <p:tgtEl>
                                          <p:spTgt spid="7"/>
                                        </p:tgtEl>
                                        <p:attrNameLst>
                                          <p:attrName>ppt_w</p:attrName>
                                        </p:attrNameLst>
                                      </p:cBhvr>
                                      <p:tavLst>
                                        <p:tav tm="0">
                                          <p:val>
                                            <p:strVal val="#ppt_w*0.70"/>
                                          </p:val>
                                        </p:tav>
                                        <p:tav tm="100000">
                                          <p:val>
                                            <p:strVal val="#ppt_w"/>
                                          </p:val>
                                        </p:tav>
                                      </p:tavLst>
                                    </p:anim>
                                    <p:anim calcmode="lin" valueType="num">
                                      <p:cBhvr>
                                        <p:cTn id="46" dur="1000" fill="hold"/>
                                        <p:tgtEl>
                                          <p:spTgt spid="7"/>
                                        </p:tgtEl>
                                        <p:attrNameLst>
                                          <p:attrName>ppt_h</p:attrName>
                                        </p:attrNameLst>
                                      </p:cBhvr>
                                      <p:tavLst>
                                        <p:tav tm="0">
                                          <p:val>
                                            <p:strVal val="#ppt_h"/>
                                          </p:val>
                                        </p:tav>
                                        <p:tav tm="100000">
                                          <p:val>
                                            <p:strVal val="#ppt_h"/>
                                          </p:val>
                                        </p:tav>
                                      </p:tavLst>
                                    </p:anim>
                                    <p:animEffect transition="in" filter="fade">
                                      <p:cBhvr>
                                        <p:cTn id="47" dur="1000"/>
                                        <p:tgtEl>
                                          <p:spTgt spid="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wipe(down)">
                                      <p:cBhvr>
                                        <p:cTn id="52" dur="500"/>
                                        <p:tgtEl>
                                          <p:spTgt spid="22"/>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wipe(down)">
                                      <p:cBhvr>
                                        <p:cTn id="55" dur="500"/>
                                        <p:tgtEl>
                                          <p:spTgt spid="21"/>
                                        </p:tgtEl>
                                      </p:cBhvr>
                                    </p:animEffect>
                                  </p:childTnLst>
                                </p:cTn>
                              </p:par>
                            </p:childTnLst>
                          </p:cTn>
                        </p:par>
                        <p:par>
                          <p:cTn id="56" fill="hold">
                            <p:stCondLst>
                              <p:cond delay="500"/>
                            </p:stCondLst>
                            <p:childTnLst>
                              <p:par>
                                <p:cTn id="57" presetID="22" presetClass="entr" presetSubtype="4" fill="hold" grpId="0" nodeType="after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wipe(down)">
                                      <p:cBhvr>
                                        <p:cTn id="59" dur="500"/>
                                        <p:tgtEl>
                                          <p:spTgt spid="12"/>
                                        </p:tgtEl>
                                      </p:cBhvr>
                                    </p:animEffect>
                                  </p:childTnLst>
                                </p:cTn>
                              </p:par>
                            </p:childTnLst>
                          </p:cTn>
                        </p:par>
                        <p:par>
                          <p:cTn id="60" fill="hold">
                            <p:stCondLst>
                              <p:cond delay="1000"/>
                            </p:stCondLst>
                            <p:childTnLst>
                              <p:par>
                                <p:cTn id="61" presetID="22" presetClass="entr" presetSubtype="4" fill="hold" grpId="0" nodeType="afterEffect">
                                  <p:stCondLst>
                                    <p:cond delay="0"/>
                                  </p:stCondLst>
                                  <p:childTnLst>
                                    <p:set>
                                      <p:cBhvr>
                                        <p:cTn id="62" dur="1" fill="hold">
                                          <p:stCondLst>
                                            <p:cond delay="0"/>
                                          </p:stCondLst>
                                        </p:cTn>
                                        <p:tgtEl>
                                          <p:spTgt spid="11"/>
                                        </p:tgtEl>
                                        <p:attrNameLst>
                                          <p:attrName>style.visibility</p:attrName>
                                        </p:attrNameLst>
                                      </p:cBhvr>
                                      <p:to>
                                        <p:strVal val="visible"/>
                                      </p:to>
                                    </p:set>
                                    <p:animEffect transition="in" filter="wipe(down)">
                                      <p:cBhvr>
                                        <p:cTn id="63" dur="500"/>
                                        <p:tgtEl>
                                          <p:spTgt spid="11"/>
                                        </p:tgtEl>
                                      </p:cBhvr>
                                    </p:animEffect>
                                  </p:childTnLst>
                                </p:cTn>
                              </p:par>
                            </p:childTnLst>
                          </p:cTn>
                        </p:par>
                        <p:par>
                          <p:cTn id="64" fill="hold">
                            <p:stCondLst>
                              <p:cond delay="1500"/>
                            </p:stCondLst>
                            <p:childTnLst>
                              <p:par>
                                <p:cTn id="65" presetID="22" presetClass="entr" presetSubtype="4" fill="hold" grpId="0" nodeType="after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wipe(down)">
                                      <p:cBhvr>
                                        <p:cTn id="67" dur="500"/>
                                        <p:tgtEl>
                                          <p:spTgt spid="18"/>
                                        </p:tgtEl>
                                      </p:cBhvr>
                                    </p:animEffect>
                                  </p:childTnLst>
                                </p:cTn>
                              </p:par>
                            </p:childTnLst>
                          </p:cTn>
                        </p:par>
                        <p:par>
                          <p:cTn id="68" fill="hold">
                            <p:stCondLst>
                              <p:cond delay="2000"/>
                            </p:stCondLst>
                            <p:childTnLst>
                              <p:par>
                                <p:cTn id="69" presetID="22" presetClass="entr" presetSubtype="4" fill="hold" grpId="0" nodeType="afterEffect">
                                  <p:stCondLst>
                                    <p:cond delay="0"/>
                                  </p:stCondLst>
                                  <p:childTnLst>
                                    <p:set>
                                      <p:cBhvr>
                                        <p:cTn id="70" dur="1" fill="hold">
                                          <p:stCondLst>
                                            <p:cond delay="0"/>
                                          </p:stCondLst>
                                        </p:cTn>
                                        <p:tgtEl>
                                          <p:spTgt spid="17"/>
                                        </p:tgtEl>
                                        <p:attrNameLst>
                                          <p:attrName>style.visibility</p:attrName>
                                        </p:attrNameLst>
                                      </p:cBhvr>
                                      <p:to>
                                        <p:strVal val="visible"/>
                                      </p:to>
                                    </p:set>
                                    <p:animEffect transition="in" filter="wipe(down)">
                                      <p:cBhvr>
                                        <p:cTn id="71" dur="500"/>
                                        <p:tgtEl>
                                          <p:spTgt spid="17"/>
                                        </p:tgtEl>
                                      </p:cBhvr>
                                    </p:animEffect>
                                  </p:childTnLst>
                                </p:cTn>
                              </p:par>
                            </p:childTnLst>
                          </p:cTn>
                        </p:par>
                        <p:par>
                          <p:cTn id="72" fill="hold">
                            <p:stCondLst>
                              <p:cond delay="2500"/>
                            </p:stCondLst>
                            <p:childTnLst>
                              <p:par>
                                <p:cTn id="73" presetID="22" presetClass="entr" presetSubtype="4" fill="hold" grpId="0" nodeType="after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wipe(down)">
                                      <p:cBhvr>
                                        <p:cTn id="75" dur="500"/>
                                        <p:tgtEl>
                                          <p:spTgt spid="25"/>
                                        </p:tgtEl>
                                      </p:cBhvr>
                                    </p:animEffect>
                                  </p:childTnLst>
                                </p:cTn>
                              </p:par>
                            </p:childTnLst>
                          </p:cTn>
                        </p:par>
                        <p:par>
                          <p:cTn id="76" fill="hold">
                            <p:stCondLst>
                              <p:cond delay="3000"/>
                            </p:stCondLst>
                            <p:childTnLst>
                              <p:par>
                                <p:cTn id="77" presetID="22" presetClass="entr" presetSubtype="4" fill="hold" grpId="0" nodeType="afterEffect">
                                  <p:stCondLst>
                                    <p:cond delay="0"/>
                                  </p:stCondLst>
                                  <p:childTnLst>
                                    <p:set>
                                      <p:cBhvr>
                                        <p:cTn id="78" dur="1" fill="hold">
                                          <p:stCondLst>
                                            <p:cond delay="0"/>
                                          </p:stCondLst>
                                        </p:cTn>
                                        <p:tgtEl>
                                          <p:spTgt spid="23"/>
                                        </p:tgtEl>
                                        <p:attrNameLst>
                                          <p:attrName>style.visibility</p:attrName>
                                        </p:attrNameLst>
                                      </p:cBhvr>
                                      <p:to>
                                        <p:strVal val="visible"/>
                                      </p:to>
                                    </p:set>
                                    <p:animEffect transition="in" filter="wipe(down)">
                                      <p:cBhvr>
                                        <p:cTn id="79" dur="500"/>
                                        <p:tgtEl>
                                          <p:spTgt spid="23"/>
                                        </p:tgtEl>
                                      </p:cBhvr>
                                    </p:animEffect>
                                  </p:childTnLst>
                                </p:cTn>
                              </p:par>
                            </p:childTnLst>
                          </p:cTn>
                        </p:par>
                        <p:par>
                          <p:cTn id="80" fill="hold">
                            <p:stCondLst>
                              <p:cond delay="3500"/>
                            </p:stCondLst>
                            <p:childTnLst>
                              <p:par>
                                <p:cTn id="81" presetID="22" presetClass="entr" presetSubtype="4" fill="hold" grpId="0" nodeType="afterEffect">
                                  <p:stCondLst>
                                    <p:cond delay="0"/>
                                  </p:stCondLst>
                                  <p:childTnLst>
                                    <p:set>
                                      <p:cBhvr>
                                        <p:cTn id="82" dur="1" fill="hold">
                                          <p:stCondLst>
                                            <p:cond delay="0"/>
                                          </p:stCondLst>
                                        </p:cTn>
                                        <p:tgtEl>
                                          <p:spTgt spid="29"/>
                                        </p:tgtEl>
                                        <p:attrNameLst>
                                          <p:attrName>style.visibility</p:attrName>
                                        </p:attrNameLst>
                                      </p:cBhvr>
                                      <p:to>
                                        <p:strVal val="visible"/>
                                      </p:to>
                                    </p:set>
                                    <p:animEffect transition="in" filter="wipe(down)">
                                      <p:cBhvr>
                                        <p:cTn id="83" dur="500"/>
                                        <p:tgtEl>
                                          <p:spTgt spid="29"/>
                                        </p:tgtEl>
                                      </p:cBhvr>
                                    </p:animEffect>
                                  </p:childTnLst>
                                </p:cTn>
                              </p:par>
                            </p:childTnLst>
                          </p:cTn>
                        </p:par>
                        <p:par>
                          <p:cTn id="84" fill="hold">
                            <p:stCondLst>
                              <p:cond delay="4000"/>
                            </p:stCondLst>
                            <p:childTnLst>
                              <p:par>
                                <p:cTn id="85" presetID="22" presetClass="entr" presetSubtype="4" fill="hold" grpId="0" nodeType="afterEffect">
                                  <p:stCondLst>
                                    <p:cond delay="0"/>
                                  </p:stCondLst>
                                  <p:childTnLst>
                                    <p:set>
                                      <p:cBhvr>
                                        <p:cTn id="86" dur="1" fill="hold">
                                          <p:stCondLst>
                                            <p:cond delay="0"/>
                                          </p:stCondLst>
                                        </p:cTn>
                                        <p:tgtEl>
                                          <p:spTgt spid="28"/>
                                        </p:tgtEl>
                                        <p:attrNameLst>
                                          <p:attrName>style.visibility</p:attrName>
                                        </p:attrNameLst>
                                      </p:cBhvr>
                                      <p:to>
                                        <p:strVal val="visible"/>
                                      </p:to>
                                    </p:set>
                                    <p:animEffect transition="in" filter="wipe(down)">
                                      <p:cBhvr>
                                        <p:cTn id="87" dur="500"/>
                                        <p:tgtEl>
                                          <p:spTgt spid="28"/>
                                        </p:tgtEl>
                                      </p:cBhvr>
                                    </p:animEffect>
                                  </p:childTnLst>
                                </p:cTn>
                              </p:par>
                            </p:childTnLst>
                          </p:cTn>
                        </p:par>
                      </p:childTnLst>
                    </p:cTn>
                  </p:par>
                  <p:par>
                    <p:cTn id="88" fill="hold">
                      <p:stCondLst>
                        <p:cond delay="indefinite"/>
                      </p:stCondLst>
                      <p:childTnLst>
                        <p:par>
                          <p:cTn id="89" fill="hold">
                            <p:stCondLst>
                              <p:cond delay="0"/>
                            </p:stCondLst>
                            <p:childTnLst>
                              <p:par>
                                <p:cTn id="90" presetID="55" presetClass="entr" presetSubtype="0" fill="hold" grpId="0" nodeType="clickEffect">
                                  <p:stCondLst>
                                    <p:cond delay="0"/>
                                  </p:stCondLst>
                                  <p:childTnLst>
                                    <p:set>
                                      <p:cBhvr>
                                        <p:cTn id="91" dur="1" fill="hold">
                                          <p:stCondLst>
                                            <p:cond delay="0"/>
                                          </p:stCondLst>
                                        </p:cTn>
                                        <p:tgtEl>
                                          <p:spTgt spid="27"/>
                                        </p:tgtEl>
                                        <p:attrNameLst>
                                          <p:attrName>style.visibility</p:attrName>
                                        </p:attrNameLst>
                                      </p:cBhvr>
                                      <p:to>
                                        <p:strVal val="visible"/>
                                      </p:to>
                                    </p:set>
                                    <p:anim calcmode="lin" valueType="num">
                                      <p:cBhvr>
                                        <p:cTn id="92" dur="1000" fill="hold"/>
                                        <p:tgtEl>
                                          <p:spTgt spid="27"/>
                                        </p:tgtEl>
                                        <p:attrNameLst>
                                          <p:attrName>ppt_w</p:attrName>
                                        </p:attrNameLst>
                                      </p:cBhvr>
                                      <p:tavLst>
                                        <p:tav tm="0">
                                          <p:val>
                                            <p:strVal val="#ppt_w*0.70"/>
                                          </p:val>
                                        </p:tav>
                                        <p:tav tm="100000">
                                          <p:val>
                                            <p:strVal val="#ppt_w"/>
                                          </p:val>
                                        </p:tav>
                                      </p:tavLst>
                                    </p:anim>
                                    <p:anim calcmode="lin" valueType="num">
                                      <p:cBhvr>
                                        <p:cTn id="93" dur="1000" fill="hold"/>
                                        <p:tgtEl>
                                          <p:spTgt spid="27"/>
                                        </p:tgtEl>
                                        <p:attrNameLst>
                                          <p:attrName>ppt_h</p:attrName>
                                        </p:attrNameLst>
                                      </p:cBhvr>
                                      <p:tavLst>
                                        <p:tav tm="0">
                                          <p:val>
                                            <p:strVal val="#ppt_h"/>
                                          </p:val>
                                        </p:tav>
                                        <p:tav tm="100000">
                                          <p:val>
                                            <p:strVal val="#ppt_h"/>
                                          </p:val>
                                        </p:tav>
                                      </p:tavLst>
                                    </p:anim>
                                    <p:animEffect transition="in" filter="fade">
                                      <p:cBhvr>
                                        <p:cTn id="94" dur="1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p:bldP spid="9" grpId="0" bldLvl="0" animBg="1"/>
      <p:bldP spid="10" grpId="0"/>
      <p:bldP spid="11" grpId="0" bldLvl="0" animBg="1"/>
      <p:bldP spid="12" grpId="0"/>
      <p:bldP spid="17" grpId="0" bldLvl="0" animBg="1"/>
      <p:bldP spid="18" grpId="0"/>
      <p:bldP spid="21" grpId="0" bldLvl="0" animBg="1"/>
      <p:bldP spid="22" grpId="0"/>
      <p:bldP spid="23" grpId="0" bldLvl="0" animBg="1"/>
      <p:bldP spid="25" grpId="0"/>
      <p:bldP spid="26" grpId="0"/>
      <p:bldP spid="27" grpId="0"/>
      <p:bldP spid="28" grpId="0" bldLvl="0" animBg="1"/>
      <p:bldP spid="2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6085840" y="906780"/>
            <a:ext cx="5227955" cy="4742815"/>
          </a:xfrm>
          <a:prstGeom prst="rect">
            <a:avLst/>
          </a:prstGeom>
          <a:noFill/>
          <a:ln>
            <a:solidFill>
              <a:srgbClr val="FF0000"/>
            </a:solidFill>
          </a:ln>
        </p:spPr>
        <p:txBody>
          <a:bodyPr wrap="square" rtlCol="0" anchor="t">
            <a:spAutoFit/>
          </a:bodyPr>
          <a:lstStyle/>
          <a:p>
            <a:pPr>
              <a:lnSpc>
                <a:spcPct val="120000"/>
              </a:lnSpc>
              <a:spcBef>
                <a:spcPct val="0"/>
              </a:spcBef>
              <a:spcAft>
                <a:spcPct val="0"/>
              </a:spcAft>
            </a:pPr>
            <a:r>
              <a:rPr lang="zh-CN" altLang="en-US" sz="2800">
                <a:latin typeface="宋体" panose="02010600030101010101" pitchFamily="2" charset="-122"/>
                <a:ea typeface="宋体" panose="02010600030101010101" pitchFamily="2" charset="-122"/>
                <a:cs typeface="宋体" panose="02010600030101010101" pitchFamily="2" charset="-122"/>
              </a:rPr>
              <a:t>中国梦，是中国共产党第十八次全国代表大会召开以来，习近平总书记所提出的重要指导思想和重要执政理念，正式提出于2012年11月29日。习总书记把“中国梦”定义为“</a:t>
            </a:r>
            <a:r>
              <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rPr>
              <a:t>实现中华民族伟大复兴</a:t>
            </a:r>
            <a:r>
              <a:rPr lang="zh-CN" altLang="en-US" sz="2800">
                <a:latin typeface="宋体" panose="02010600030101010101" pitchFamily="2" charset="-122"/>
                <a:ea typeface="宋体" panose="02010600030101010101" pitchFamily="2" charset="-122"/>
                <a:cs typeface="宋体" panose="02010600030101010101" pitchFamily="2" charset="-122"/>
              </a:rPr>
              <a:t>，就是中华民族近代以来最伟大梦想”，并且表示这个梦“一定能实现”。</a:t>
            </a:r>
          </a:p>
        </p:txBody>
      </p:sp>
      <p:pic>
        <p:nvPicPr>
          <p:cNvPr id="3" name="图片 2" descr="d6e10a3b3d5c244db451cc7f733b408"/>
          <p:cNvPicPr>
            <a:picLocks noChangeAspect="1"/>
          </p:cNvPicPr>
          <p:nvPr>
            <p:custDataLst>
              <p:tags r:id="rId3"/>
            </p:custDataLst>
          </p:nvPr>
        </p:nvPicPr>
        <p:blipFill>
          <a:blip r:embed="rId10"/>
          <a:stretch>
            <a:fillRect/>
          </a:stretch>
        </p:blipFill>
        <p:spPr>
          <a:xfrm>
            <a:off x="748030" y="2134870"/>
            <a:ext cx="4792980" cy="3283585"/>
          </a:xfrm>
          <a:prstGeom prst="rect">
            <a:avLst/>
          </a:prstGeom>
        </p:spPr>
      </p:pic>
      <p:sp>
        <p:nvSpPr>
          <p:cNvPr id="4" name="文本框 3"/>
          <p:cNvSpPr txBox="1"/>
          <p:nvPr>
            <p:custDataLst>
              <p:tags r:id="rId4"/>
            </p:custDataLst>
          </p:nvPr>
        </p:nvSpPr>
        <p:spPr>
          <a:xfrm>
            <a:off x="2487295" y="1170940"/>
            <a:ext cx="2103120" cy="583565"/>
          </a:xfrm>
          <a:prstGeom prst="rect">
            <a:avLst/>
          </a:prstGeom>
          <a:noFill/>
        </p:spPr>
        <p:txBody>
          <a:bodyPr wrap="square" rtlCol="0">
            <a:spAutoFit/>
          </a:bodyPr>
          <a:lstStyle/>
          <a:p>
            <a:pPr algn="ctr"/>
            <a:r>
              <a:rPr lang="zh-CN" altLang="en-US" sz="3200"/>
              <a:t>名词点击</a:t>
            </a:r>
          </a:p>
        </p:txBody>
      </p:sp>
      <p:sp>
        <p:nvSpPr>
          <p:cNvPr id="5" name="矩形 4"/>
          <p:cNvSpPr/>
          <p:nvPr>
            <p:custDataLst>
              <p:tags r:id="rId5"/>
            </p:custDataLst>
          </p:nvPr>
        </p:nvSpPr>
        <p:spPr>
          <a:xfrm>
            <a:off x="1811655" y="1209675"/>
            <a:ext cx="460375" cy="506730"/>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custDataLst>
              <p:tags r:id="rId6"/>
            </p:custDataLst>
          </p:nvPr>
        </p:nvSpPr>
        <p:spPr>
          <a:xfrm>
            <a:off x="748030" y="5806440"/>
            <a:ext cx="10745470" cy="922020"/>
          </a:xfrm>
          <a:prstGeom prst="rect">
            <a:avLst/>
          </a:prstGeom>
          <a:noFill/>
        </p:spPr>
        <p:txBody>
          <a:bodyPr wrap="square" rtlCol="0">
            <a:spAutoFit/>
          </a:bodyPr>
          <a:lstStyle/>
          <a:p>
            <a:r>
              <a:rPr lang="zh-CN" altLang="en-US">
                <a:latin typeface="宋体" panose="02010600030101010101" pitchFamily="2" charset="-122"/>
                <a:ea typeface="宋体" panose="02010600030101010101" pitchFamily="2" charset="-122"/>
                <a:cs typeface="宋体" panose="02010600030101010101" pitchFamily="2" charset="-122"/>
                <a:sym typeface="+mn-ea"/>
              </a:rPr>
              <a:t>【教师导语】我们之所以要</a:t>
            </a:r>
            <a:r>
              <a:rPr lang="en-US" altLang="zh-CN">
                <a:latin typeface="宋体" panose="02010600030101010101" pitchFamily="2" charset="-122"/>
                <a:ea typeface="宋体" panose="02010600030101010101" pitchFamily="2" charset="-122"/>
                <a:cs typeface="宋体" panose="02010600030101010101" pitchFamily="2" charset="-122"/>
                <a:sym typeface="+mn-ea"/>
              </a:rPr>
              <a:t>“</a:t>
            </a:r>
            <a:r>
              <a:rPr lang="zh-CN" altLang="en-US">
                <a:latin typeface="宋体" panose="02010600030101010101" pitchFamily="2" charset="-122"/>
                <a:ea typeface="宋体" panose="02010600030101010101" pitchFamily="2" charset="-122"/>
                <a:cs typeface="宋体" panose="02010600030101010101" pitchFamily="2" charset="-122"/>
                <a:sym typeface="+mn-ea"/>
              </a:rPr>
              <a:t>复兴</a:t>
            </a:r>
            <a:r>
              <a:rPr lang="en-US" altLang="zh-CN">
                <a:latin typeface="宋体" panose="02010600030101010101" pitchFamily="2" charset="-122"/>
                <a:ea typeface="宋体" panose="02010600030101010101" pitchFamily="2" charset="-122"/>
                <a:cs typeface="宋体" panose="02010600030101010101" pitchFamily="2" charset="-122"/>
                <a:sym typeface="+mn-ea"/>
              </a:rPr>
              <a:t>”</a:t>
            </a:r>
            <a:r>
              <a:rPr lang="zh-CN" altLang="en-US">
                <a:latin typeface="宋体" panose="02010600030101010101" pitchFamily="2" charset="-122"/>
                <a:ea typeface="宋体" panose="02010600030101010101" pitchFamily="2" charset="-122"/>
                <a:cs typeface="宋体" panose="02010600030101010101" pitchFamily="2" charset="-122"/>
                <a:sym typeface="+mn-ea"/>
              </a:rPr>
              <a:t>，是因为中国近代的</a:t>
            </a:r>
            <a:r>
              <a:rPr lang="en-US" altLang="zh-CN">
                <a:latin typeface="宋体" panose="02010600030101010101" pitchFamily="2" charset="-122"/>
                <a:ea typeface="宋体" panose="02010600030101010101" pitchFamily="2" charset="-122"/>
                <a:cs typeface="宋体" panose="02010600030101010101" pitchFamily="2" charset="-122"/>
                <a:sym typeface="+mn-ea"/>
              </a:rPr>
              <a:t>“</a:t>
            </a:r>
            <a:r>
              <a:rPr lang="zh-CN" altLang="en-US">
                <a:latin typeface="宋体" panose="02010600030101010101" pitchFamily="2" charset="-122"/>
                <a:ea typeface="宋体" panose="02010600030101010101" pitchFamily="2" charset="-122"/>
                <a:cs typeface="宋体" panose="02010600030101010101" pitchFamily="2" charset="-122"/>
                <a:sym typeface="+mn-ea"/>
              </a:rPr>
              <a:t>衰微</a:t>
            </a:r>
            <a:r>
              <a:rPr lang="en-US" altLang="zh-CN">
                <a:latin typeface="宋体" panose="02010600030101010101" pitchFamily="2" charset="-122"/>
                <a:ea typeface="宋体" panose="02010600030101010101" pitchFamily="2" charset="-122"/>
                <a:cs typeface="宋体" panose="02010600030101010101" pitchFamily="2" charset="-122"/>
                <a:sym typeface="+mn-ea"/>
              </a:rPr>
              <a:t>”</a:t>
            </a:r>
            <a:r>
              <a:rPr lang="zh-CN" altLang="en-US">
                <a:latin typeface="宋体" panose="02010600030101010101" pitchFamily="2" charset="-122"/>
                <a:ea typeface="宋体" panose="02010600030101010101" pitchFamily="2" charset="-122"/>
                <a:cs typeface="宋体" panose="02010600030101010101" pitchFamily="2" charset="-122"/>
                <a:sym typeface="+mn-ea"/>
              </a:rPr>
              <a:t>。一百多年前，中国在近代工业革命的步伐中很快落后，</a:t>
            </a:r>
            <a:r>
              <a:rPr lang="en-US" altLang="zh-CN">
                <a:latin typeface="宋体" panose="02010600030101010101" pitchFamily="2" charset="-122"/>
                <a:ea typeface="宋体" panose="02010600030101010101" pitchFamily="2" charset="-122"/>
                <a:cs typeface="宋体" panose="02010600030101010101" pitchFamily="2" charset="-122"/>
                <a:sym typeface="+mn-ea"/>
              </a:rPr>
              <a:t>“</a:t>
            </a:r>
            <a:r>
              <a:rPr lang="zh-CN" altLang="en-US">
                <a:latin typeface="宋体" panose="02010600030101010101" pitchFamily="2" charset="-122"/>
                <a:ea typeface="宋体" panose="02010600030101010101" pitchFamily="2" charset="-122"/>
                <a:cs typeface="宋体" panose="02010600030101010101" pitchFamily="2" charset="-122"/>
                <a:sym typeface="+mn-ea"/>
              </a:rPr>
              <a:t>万国来仪</a:t>
            </a:r>
            <a:r>
              <a:rPr lang="en-US" altLang="zh-CN">
                <a:latin typeface="宋体" panose="02010600030101010101" pitchFamily="2" charset="-122"/>
                <a:ea typeface="宋体" panose="02010600030101010101" pitchFamily="2" charset="-122"/>
                <a:cs typeface="宋体" panose="02010600030101010101" pitchFamily="2" charset="-122"/>
                <a:sym typeface="+mn-ea"/>
              </a:rPr>
              <a:t>”</a:t>
            </a:r>
            <a:r>
              <a:rPr lang="zh-CN" altLang="en-US">
                <a:latin typeface="宋体" panose="02010600030101010101" pitchFamily="2" charset="-122"/>
                <a:ea typeface="宋体" panose="02010600030101010101" pitchFamily="2" charset="-122"/>
                <a:cs typeface="宋体" panose="02010600030101010101" pitchFamily="2" charset="-122"/>
                <a:sym typeface="+mn-ea"/>
              </a:rPr>
              <a:t>的天朝梦碎，中国人民开始了悲怆的复兴探索之路。这一讲，就让我们重温历史，感触那段艰辛的岁月。</a:t>
            </a:r>
            <a:endParaRPr lang="zh-CN" altLang="en-US"/>
          </a:p>
        </p:txBody>
      </p:sp>
      <p:pic>
        <p:nvPicPr>
          <p:cNvPr id="7" name="图片 6"/>
          <p:cNvPicPr>
            <a:picLocks noChangeAspect="1"/>
          </p:cNvPicPr>
          <p:nvPr>
            <p:custDataLst>
              <p:tags r:id="rId7"/>
            </p:custDataLst>
          </p:nvPr>
        </p:nvPicPr>
        <p:blipFill>
          <a:blip r:embed="rId11">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C:\Users\Administrator\Desktop\bbaa083ac6f66de26434333f481f7c02_20190901120547.JPGbbaa083ac6f66de26434333f481f7c02_20190901120547"/>
          <p:cNvPicPr>
            <a:picLocks noChangeAspect="1"/>
          </p:cNvPicPr>
          <p:nvPr/>
        </p:nvPicPr>
        <p:blipFill>
          <a:blip r:embed="rId2"/>
          <a:srcRect/>
          <a:stretch>
            <a:fillRect/>
          </a:stretch>
        </p:blipFill>
        <p:spPr>
          <a:xfrm>
            <a:off x="635" y="-13335"/>
            <a:ext cx="10058400" cy="6884670"/>
          </a:xfrm>
          <a:prstGeom prst="rect">
            <a:avLst/>
          </a:prstGeom>
        </p:spPr>
      </p:pic>
      <p:sp>
        <p:nvSpPr>
          <p:cNvPr id="5" name="文本框 4"/>
          <p:cNvSpPr txBox="1"/>
          <p:nvPr/>
        </p:nvSpPr>
        <p:spPr>
          <a:xfrm>
            <a:off x="8137525" y="196850"/>
            <a:ext cx="3941445" cy="4739005"/>
          </a:xfrm>
          <a:prstGeom prst="rect">
            <a:avLst/>
          </a:prstGeom>
          <a:noFill/>
        </p:spPr>
        <p:txBody>
          <a:bodyPr wrap="square" rtlCol="0" anchor="t">
            <a:spAutoFit/>
          </a:bodyPr>
          <a:lstStyle/>
          <a:p>
            <a:pPr marL="0" indent="0" eaLnBrk="1" hangingPunct="1">
              <a:lnSpc>
                <a:spcPct val="90000"/>
              </a:lnSpc>
              <a:buNone/>
            </a:pPr>
            <a:r>
              <a:rPr lang="en-US" altLang="zh-CN" sz="2800" dirty="0">
                <a:solidFill>
                  <a:srgbClr val="000000"/>
                </a:solidFill>
                <a:latin typeface="华文新魏" panose="02010800040101010101" pitchFamily="2" charset="-122"/>
                <a:ea typeface="华文新魏" panose="02010800040101010101" pitchFamily="2" charset="-122"/>
                <a:sym typeface="+mn-ea"/>
              </a:rPr>
              <a:t>(2)</a:t>
            </a:r>
            <a:r>
              <a:rPr lang="zh-CN" altLang="zh-CN" sz="2800" dirty="0">
                <a:solidFill>
                  <a:srgbClr val="000000"/>
                </a:solidFill>
                <a:latin typeface="华文新魏" panose="02010800040101010101" pitchFamily="2" charset="-122"/>
                <a:ea typeface="华文新魏" panose="02010800040101010101" pitchFamily="2" charset="-122"/>
                <a:sym typeface="+mn-ea"/>
              </a:rPr>
              <a:t>中国的封建势力同帝国主义相勾结，严重阻碍了民族资本主义经济的发展。</a:t>
            </a:r>
          </a:p>
          <a:p>
            <a:pPr marL="0" indent="0" eaLnBrk="1" hangingPunct="1">
              <a:lnSpc>
                <a:spcPct val="90000"/>
              </a:lnSpc>
              <a:buNone/>
            </a:pPr>
            <a:r>
              <a:rPr lang="en-US" altLang="zh-CN" sz="2800" dirty="0">
                <a:solidFill>
                  <a:srgbClr val="000000"/>
                </a:solidFill>
                <a:latin typeface="华文新魏" panose="02010800040101010101" pitchFamily="2" charset="-122"/>
                <a:ea typeface="华文新魏" panose="02010800040101010101" pitchFamily="2" charset="-122"/>
                <a:sym typeface="+mn-ea"/>
              </a:rPr>
              <a:t>(3)</a:t>
            </a:r>
            <a:r>
              <a:rPr lang="zh-CN" altLang="zh-CN" sz="2800" dirty="0">
                <a:solidFill>
                  <a:srgbClr val="000000"/>
                </a:solidFill>
                <a:latin typeface="华文新魏" panose="02010800040101010101" pitchFamily="2" charset="-122"/>
                <a:ea typeface="华文新魏" panose="02010800040101010101" pitchFamily="2" charset="-122"/>
                <a:sym typeface="+mn-ea"/>
              </a:rPr>
              <a:t>中国民族资产阶级的力量十分弱小，并且与封建主义和外国资本主义有着千丝万缕的联系，具有软弱性和妥协性的特点，不能承担起领导中国人民完成反帝反封建的民主革命的使命。</a:t>
            </a:r>
          </a:p>
        </p:txBody>
      </p:sp>
      <p:sp>
        <p:nvSpPr>
          <p:cNvPr id="9" name="椭圆形标注 8"/>
          <p:cNvSpPr/>
          <p:nvPr/>
        </p:nvSpPr>
        <p:spPr>
          <a:xfrm>
            <a:off x="1645285" y="83820"/>
            <a:ext cx="2073910" cy="1198245"/>
          </a:xfrm>
          <a:prstGeom prst="wedgeEllipseCallou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1753870" y="267970"/>
            <a:ext cx="1856740" cy="829945"/>
          </a:xfrm>
          <a:prstGeom prst="rect">
            <a:avLst/>
          </a:prstGeom>
          <a:noFill/>
        </p:spPr>
        <p:txBody>
          <a:bodyPr wrap="square" rtlCol="0" anchor="t">
            <a:spAutoFit/>
          </a:bodyPr>
          <a:lstStyle/>
          <a:p>
            <a:r>
              <a:rPr lang="zh-CN" altLang="en-US"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还想反抗帝国的统治</a:t>
            </a:r>
            <a:r>
              <a:rPr lang="en-US" altLang="zh-CN"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a:t>
            </a:r>
          </a:p>
        </p:txBody>
      </p:sp>
      <p:sp>
        <p:nvSpPr>
          <p:cNvPr id="6" name="椭圆形标注 5"/>
          <p:cNvSpPr/>
          <p:nvPr/>
        </p:nvSpPr>
        <p:spPr>
          <a:xfrm>
            <a:off x="5373370" y="196850"/>
            <a:ext cx="2292985" cy="1295400"/>
          </a:xfrm>
          <a:prstGeom prst="wedgeEllipseCallou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5591175" y="429260"/>
            <a:ext cx="1962150" cy="829945"/>
          </a:xfrm>
          <a:prstGeom prst="rect">
            <a:avLst/>
          </a:prstGeom>
          <a:noFill/>
        </p:spPr>
        <p:txBody>
          <a:bodyPr wrap="square" rtlCol="0" anchor="t">
            <a:spAutoFit/>
          </a:bodyPr>
          <a:lstStyle/>
          <a:p>
            <a:r>
              <a:rPr lang="zh-CN" altLang="en-US"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就你还想推翻封建制度</a:t>
            </a:r>
            <a:r>
              <a:rPr lang="en-US" altLang="zh-CN" sz="24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a:t>
            </a:r>
          </a:p>
        </p:txBody>
      </p:sp>
      <p:sp>
        <p:nvSpPr>
          <p:cNvPr id="8" name="文本框 7"/>
          <p:cNvSpPr txBox="1"/>
          <p:nvPr/>
        </p:nvSpPr>
        <p:spPr>
          <a:xfrm>
            <a:off x="4571365" y="3980180"/>
            <a:ext cx="1019810" cy="706755"/>
          </a:xfrm>
          <a:prstGeom prst="rect">
            <a:avLst/>
          </a:prstGeom>
          <a:noFill/>
        </p:spPr>
        <p:txBody>
          <a:bodyPr wrap="square" rtlCol="0" anchor="t">
            <a:spAutoFit/>
          </a:bodyPr>
          <a:lstStyle/>
          <a:p>
            <a:r>
              <a:rPr lang="zh-CN" altLang="en-US" sz="20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sym typeface="+mn-ea"/>
              </a:rPr>
              <a:t>民族资产阶级</a:t>
            </a:r>
          </a:p>
        </p:txBody>
      </p:sp>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1000" fill="hold"/>
                                        <p:tgtEl>
                                          <p:spTgt spid="8"/>
                                        </p:tgtEl>
                                        <p:attrNameLst>
                                          <p:attrName>ppt_w</p:attrName>
                                        </p:attrNameLst>
                                      </p:cBhvr>
                                      <p:tavLst>
                                        <p:tav tm="0">
                                          <p:val>
                                            <p:strVal val="#ppt_w*0.70"/>
                                          </p:val>
                                        </p:tav>
                                        <p:tav tm="100000">
                                          <p:val>
                                            <p:strVal val="#ppt_w"/>
                                          </p:val>
                                        </p:tav>
                                      </p:tavLst>
                                    </p:anim>
                                    <p:anim calcmode="lin" valueType="num">
                                      <p:cBhvr>
                                        <p:cTn id="13" dur="1000" fill="hold"/>
                                        <p:tgtEl>
                                          <p:spTgt spid="8"/>
                                        </p:tgtEl>
                                        <p:attrNameLst>
                                          <p:attrName>ppt_h</p:attrName>
                                        </p:attrNameLst>
                                      </p:cBhvr>
                                      <p:tavLst>
                                        <p:tav tm="0">
                                          <p:val>
                                            <p:strVal val="#ppt_h"/>
                                          </p:val>
                                        </p:tav>
                                        <p:tav tm="100000">
                                          <p:val>
                                            <p:strVal val="#ppt_h"/>
                                          </p:val>
                                        </p:tav>
                                      </p:tavLst>
                                    </p:anim>
                                    <p:animEffect transition="in" filter="fade">
                                      <p:cBhvr>
                                        <p:cTn id="14" dur="10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55"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1000" fill="hold"/>
                                        <p:tgtEl>
                                          <p:spTgt spid="7"/>
                                        </p:tgtEl>
                                        <p:attrNameLst>
                                          <p:attrName>ppt_w</p:attrName>
                                        </p:attrNameLst>
                                      </p:cBhvr>
                                      <p:tavLst>
                                        <p:tav tm="0">
                                          <p:val>
                                            <p:strVal val="#ppt_w*0.70"/>
                                          </p:val>
                                        </p:tav>
                                        <p:tav tm="100000">
                                          <p:val>
                                            <p:strVal val="#ppt_w"/>
                                          </p:val>
                                        </p:tav>
                                      </p:tavLst>
                                    </p:anim>
                                    <p:anim calcmode="lin" valueType="num">
                                      <p:cBhvr>
                                        <p:cTn id="20" dur="1000" fill="hold"/>
                                        <p:tgtEl>
                                          <p:spTgt spid="7"/>
                                        </p:tgtEl>
                                        <p:attrNameLst>
                                          <p:attrName>ppt_h</p:attrName>
                                        </p:attrNameLst>
                                      </p:cBhvr>
                                      <p:tavLst>
                                        <p:tav tm="0">
                                          <p:val>
                                            <p:strVal val="#ppt_h"/>
                                          </p:val>
                                        </p:tav>
                                        <p:tav tm="100000">
                                          <p:val>
                                            <p:strVal val="#ppt_h"/>
                                          </p:val>
                                        </p:tav>
                                      </p:tavLst>
                                    </p:anim>
                                    <p:animEffect transition="in" filter="fade">
                                      <p:cBhvr>
                                        <p:cTn id="21" dur="1000"/>
                                        <p:tgtEl>
                                          <p:spTgt spid="7"/>
                                        </p:tgtEl>
                                      </p:cBhvr>
                                    </p:animEffect>
                                  </p:childTnLst>
                                </p:cTn>
                              </p:par>
                              <p:par>
                                <p:cTn id="22" presetID="55" presetClass="entr" presetSubtype="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p:cTn id="24" dur="1000" fill="hold"/>
                                        <p:tgtEl>
                                          <p:spTgt spid="6"/>
                                        </p:tgtEl>
                                        <p:attrNameLst>
                                          <p:attrName>ppt_w</p:attrName>
                                        </p:attrNameLst>
                                      </p:cBhvr>
                                      <p:tavLst>
                                        <p:tav tm="0">
                                          <p:val>
                                            <p:strVal val="#ppt_w*0.70"/>
                                          </p:val>
                                        </p:tav>
                                        <p:tav tm="100000">
                                          <p:val>
                                            <p:strVal val="#ppt_w"/>
                                          </p:val>
                                        </p:tav>
                                      </p:tavLst>
                                    </p:anim>
                                    <p:anim calcmode="lin" valueType="num">
                                      <p:cBhvr>
                                        <p:cTn id="25" dur="1000" fill="hold"/>
                                        <p:tgtEl>
                                          <p:spTgt spid="6"/>
                                        </p:tgtEl>
                                        <p:attrNameLst>
                                          <p:attrName>ppt_h</p:attrName>
                                        </p:attrNameLst>
                                      </p:cBhvr>
                                      <p:tavLst>
                                        <p:tav tm="0">
                                          <p:val>
                                            <p:strVal val="#ppt_h"/>
                                          </p:val>
                                        </p:tav>
                                        <p:tav tm="100000">
                                          <p:val>
                                            <p:strVal val="#ppt_h"/>
                                          </p:val>
                                        </p:tav>
                                      </p:tavLst>
                                    </p:anim>
                                    <p:animEffect transition="in" filter="fade">
                                      <p:cBhvr>
                                        <p:cTn id="26" dur="1000"/>
                                        <p:tgtEl>
                                          <p:spTgt spid="6"/>
                                        </p:tgtEl>
                                      </p:cBhvr>
                                    </p:animEffect>
                                  </p:childTnLst>
                                </p:cTn>
                              </p:par>
                            </p:childTnLst>
                          </p:cTn>
                        </p:par>
                        <p:par>
                          <p:cTn id="27" fill="hold">
                            <p:stCondLst>
                              <p:cond delay="1000"/>
                            </p:stCondLst>
                            <p:childTnLst>
                              <p:par>
                                <p:cTn id="28" presetID="55" presetClass="entr" presetSubtype="0"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1000" fill="hold"/>
                                        <p:tgtEl>
                                          <p:spTgt spid="10"/>
                                        </p:tgtEl>
                                        <p:attrNameLst>
                                          <p:attrName>ppt_w</p:attrName>
                                        </p:attrNameLst>
                                      </p:cBhvr>
                                      <p:tavLst>
                                        <p:tav tm="0">
                                          <p:val>
                                            <p:strVal val="#ppt_w*0.70"/>
                                          </p:val>
                                        </p:tav>
                                        <p:tav tm="100000">
                                          <p:val>
                                            <p:strVal val="#ppt_w"/>
                                          </p:val>
                                        </p:tav>
                                      </p:tavLst>
                                    </p:anim>
                                    <p:anim calcmode="lin" valueType="num">
                                      <p:cBhvr>
                                        <p:cTn id="31" dur="1000" fill="hold"/>
                                        <p:tgtEl>
                                          <p:spTgt spid="10"/>
                                        </p:tgtEl>
                                        <p:attrNameLst>
                                          <p:attrName>ppt_h</p:attrName>
                                        </p:attrNameLst>
                                      </p:cBhvr>
                                      <p:tavLst>
                                        <p:tav tm="0">
                                          <p:val>
                                            <p:strVal val="#ppt_h"/>
                                          </p:val>
                                        </p:tav>
                                        <p:tav tm="100000">
                                          <p:val>
                                            <p:strVal val="#ppt_h"/>
                                          </p:val>
                                        </p:tav>
                                      </p:tavLst>
                                    </p:anim>
                                    <p:animEffect transition="in" filter="fade">
                                      <p:cBhvr>
                                        <p:cTn id="32" dur="1000"/>
                                        <p:tgtEl>
                                          <p:spTgt spid="10"/>
                                        </p:tgtEl>
                                      </p:cBhvr>
                                    </p:animEffect>
                                  </p:childTnLst>
                                </p:cTn>
                              </p:par>
                              <p:par>
                                <p:cTn id="33" presetID="55" presetClass="entr" presetSubtype="0"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1000" fill="hold"/>
                                        <p:tgtEl>
                                          <p:spTgt spid="9"/>
                                        </p:tgtEl>
                                        <p:attrNameLst>
                                          <p:attrName>ppt_w</p:attrName>
                                        </p:attrNameLst>
                                      </p:cBhvr>
                                      <p:tavLst>
                                        <p:tav tm="0">
                                          <p:val>
                                            <p:strVal val="#ppt_w*0.70"/>
                                          </p:val>
                                        </p:tav>
                                        <p:tav tm="100000">
                                          <p:val>
                                            <p:strVal val="#ppt_w"/>
                                          </p:val>
                                        </p:tav>
                                      </p:tavLst>
                                    </p:anim>
                                    <p:anim calcmode="lin" valueType="num">
                                      <p:cBhvr>
                                        <p:cTn id="36" dur="1000" fill="hold"/>
                                        <p:tgtEl>
                                          <p:spTgt spid="9"/>
                                        </p:tgtEl>
                                        <p:attrNameLst>
                                          <p:attrName>ppt_h</p:attrName>
                                        </p:attrNameLst>
                                      </p:cBhvr>
                                      <p:tavLst>
                                        <p:tav tm="0">
                                          <p:val>
                                            <p:strVal val="#ppt_h"/>
                                          </p:val>
                                        </p:tav>
                                        <p:tav tm="100000">
                                          <p:val>
                                            <p:strVal val="#ppt_h"/>
                                          </p:val>
                                        </p:tav>
                                      </p:tavLst>
                                    </p:anim>
                                    <p:animEffect transition="in" filter="fade">
                                      <p:cBhvr>
                                        <p:cTn id="37" dur="10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55" presetClass="entr" presetSubtype="0" fill="hold" grpId="0" nodeType="clickEffect">
                                  <p:stCondLst>
                                    <p:cond delay="0"/>
                                  </p:stCondLst>
                                  <p:childTnLst>
                                    <p:set>
                                      <p:cBhvr>
                                        <p:cTn id="41" dur="1" fill="hold">
                                          <p:stCondLst>
                                            <p:cond delay="0"/>
                                          </p:stCondLst>
                                        </p:cTn>
                                        <p:tgtEl>
                                          <p:spTgt spid="5"/>
                                        </p:tgtEl>
                                        <p:attrNameLst>
                                          <p:attrName>style.visibility</p:attrName>
                                        </p:attrNameLst>
                                      </p:cBhvr>
                                      <p:to>
                                        <p:strVal val="visible"/>
                                      </p:to>
                                    </p:set>
                                    <p:anim calcmode="lin" valueType="num">
                                      <p:cBhvr>
                                        <p:cTn id="42" dur="1000" fill="hold"/>
                                        <p:tgtEl>
                                          <p:spTgt spid="5"/>
                                        </p:tgtEl>
                                        <p:attrNameLst>
                                          <p:attrName>ppt_w</p:attrName>
                                        </p:attrNameLst>
                                      </p:cBhvr>
                                      <p:tavLst>
                                        <p:tav tm="0">
                                          <p:val>
                                            <p:strVal val="#ppt_w*0.70"/>
                                          </p:val>
                                        </p:tav>
                                        <p:tav tm="100000">
                                          <p:val>
                                            <p:strVal val="#ppt_w"/>
                                          </p:val>
                                        </p:tav>
                                      </p:tavLst>
                                    </p:anim>
                                    <p:anim calcmode="lin" valueType="num">
                                      <p:cBhvr>
                                        <p:cTn id="43" dur="1000" fill="hold"/>
                                        <p:tgtEl>
                                          <p:spTgt spid="5"/>
                                        </p:tgtEl>
                                        <p:attrNameLst>
                                          <p:attrName>ppt_h</p:attrName>
                                        </p:attrNameLst>
                                      </p:cBhvr>
                                      <p:tavLst>
                                        <p:tav tm="0">
                                          <p:val>
                                            <p:strVal val="#ppt_h"/>
                                          </p:val>
                                        </p:tav>
                                        <p:tav tm="100000">
                                          <p:val>
                                            <p:strVal val="#ppt_h"/>
                                          </p:val>
                                        </p:tav>
                                      </p:tavLst>
                                    </p:anim>
                                    <p:animEffect transition="in" filter="fade">
                                      <p:cBhvr>
                                        <p:cTn id="44"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9" grpId="0" bldLvl="0" animBg="1"/>
      <p:bldP spid="10" grpId="0"/>
      <p:bldP spid="6" grpId="0" bldLvl="0" animBg="1"/>
      <p:bldP spid="7"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4039870" y="5448300"/>
            <a:ext cx="2786380" cy="1076325"/>
          </a:xfrm>
          <a:prstGeom prst="rect">
            <a:avLst/>
          </a:prstGeom>
          <a:solidFill>
            <a:srgbClr val="FFFF00"/>
          </a:solidFill>
        </p:spPr>
        <p:txBody>
          <a:bodyPr wrap="square" rtlCol="0">
            <a:spAutoFit/>
          </a:bodyPr>
          <a:lstStyle/>
          <a:p>
            <a:pPr algn="ctr"/>
            <a:r>
              <a:rPr lang="zh-CN" altLang="en-US" sz="3200"/>
              <a:t>近代中国</a:t>
            </a:r>
          </a:p>
          <a:p>
            <a:pPr algn="ctr"/>
            <a:r>
              <a:rPr lang="zh-CN" altLang="en-US" sz="3200"/>
              <a:t>基本国情决定</a:t>
            </a:r>
          </a:p>
        </p:txBody>
      </p:sp>
      <p:sp>
        <p:nvSpPr>
          <p:cNvPr id="4" name="文本框 3"/>
          <p:cNvSpPr txBox="1"/>
          <p:nvPr>
            <p:custDataLst>
              <p:tags r:id="rId3"/>
            </p:custDataLst>
          </p:nvPr>
        </p:nvSpPr>
        <p:spPr>
          <a:xfrm>
            <a:off x="1670685" y="660400"/>
            <a:ext cx="8484870" cy="706755"/>
          </a:xfrm>
          <a:prstGeom prst="rect">
            <a:avLst/>
          </a:prstGeom>
          <a:noFill/>
        </p:spPr>
        <p:txBody>
          <a:bodyPr wrap="square" rtlCol="0">
            <a:spAutoFit/>
          </a:bodyPr>
          <a:lstStyle/>
          <a:p>
            <a:pPr algn="l"/>
            <a:r>
              <a:rPr lang="zh-CN" altLang="zh-CN" sz="4000">
                <a:solidFill>
                  <a:srgbClr val="FF0000"/>
                </a:solidFill>
                <a:latin typeface="黑体" panose="02010609060101010101" charset="-122"/>
                <a:ea typeface="黑体" panose="02010609060101010101" charset="-122"/>
                <a:sym typeface="+mn-ea"/>
              </a:rPr>
              <a:t>资本主义道路为什么在中国行不通</a:t>
            </a:r>
            <a:r>
              <a:rPr lang="en-US" altLang="zh-CN" sz="4000">
                <a:solidFill>
                  <a:srgbClr val="FF0000"/>
                </a:solidFill>
                <a:latin typeface="黑体" panose="02010609060101010101" charset="-122"/>
                <a:ea typeface="黑体" panose="02010609060101010101" charset="-122"/>
                <a:sym typeface="+mn-ea"/>
              </a:rPr>
              <a:t>?</a:t>
            </a:r>
            <a:endParaRPr lang="en-US" altLang="zh-CN" sz="4000" b="1">
              <a:solidFill>
                <a:srgbClr val="FF0000"/>
              </a:solidFill>
              <a:latin typeface="黑体" panose="02010609060101010101" charset="-122"/>
              <a:ea typeface="黑体" panose="02010609060101010101" charset="-122"/>
              <a:sym typeface="+mn-ea"/>
            </a:endParaRPr>
          </a:p>
        </p:txBody>
      </p:sp>
      <p:sp>
        <p:nvSpPr>
          <p:cNvPr id="6" name="任意多边形 5"/>
          <p:cNvSpPr/>
          <p:nvPr>
            <p:custDataLst>
              <p:tags r:id="rId4"/>
            </p:custDataLst>
          </p:nvPr>
        </p:nvSpPr>
        <p:spPr>
          <a:xfrm rot="20082739">
            <a:off x="3341640" y="2881724"/>
            <a:ext cx="7568349" cy="2128572"/>
          </a:xfrm>
          <a:custGeom>
            <a:avLst/>
            <a:gdLst>
              <a:gd name="connsiteX0" fmla="*/ 5403610 w 5889416"/>
              <a:gd name="connsiteY0" fmla="*/ 0 h 1656378"/>
              <a:gd name="connsiteX1" fmla="*/ 5889416 w 5889416"/>
              <a:gd name="connsiteY1" fmla="*/ 1032889 h 1656378"/>
              <a:gd name="connsiteX2" fmla="*/ 4819488 w 5889416"/>
              <a:gd name="connsiteY2" fmla="*/ 1656378 h 1656378"/>
              <a:gd name="connsiteX3" fmla="*/ 4955595 w 5889416"/>
              <a:gd name="connsiteY3" fmla="*/ 1270424 h 1656378"/>
              <a:gd name="connsiteX4" fmla="*/ 4737993 w 5889416"/>
              <a:gd name="connsiteY4" fmla="*/ 1143801 h 1656378"/>
              <a:gd name="connsiteX5" fmla="*/ 2402888 w 5889416"/>
              <a:gd name="connsiteY5" fmla="*/ 667751 h 1656378"/>
              <a:gd name="connsiteX6" fmla="*/ 19914 w 5889416"/>
              <a:gd name="connsiteY6" fmla="*/ 1169055 h 1656378"/>
              <a:gd name="connsiteX7" fmla="*/ 0 w 5889416"/>
              <a:gd name="connsiteY7" fmla="*/ 1180934 h 1656378"/>
              <a:gd name="connsiteX8" fmla="*/ 42285 w 5889416"/>
              <a:gd name="connsiteY8" fmla="*/ 1112711 h 1656378"/>
              <a:gd name="connsiteX9" fmla="*/ 3213534 w 5889416"/>
              <a:gd name="connsiteY9" fmla="*/ 144794 h 1656378"/>
              <a:gd name="connsiteX10" fmla="*/ 5045155 w 5889416"/>
              <a:gd name="connsiteY10" fmla="*/ 373143 h 1656378"/>
              <a:gd name="connsiteX11" fmla="*/ 5250335 w 5889416"/>
              <a:gd name="connsiteY11" fmla="*/ 434637 h 1656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89416" h="1656378">
                <a:moveTo>
                  <a:pt x="5403610" y="0"/>
                </a:moveTo>
                <a:lnTo>
                  <a:pt x="5889416" y="1032889"/>
                </a:lnTo>
                <a:lnTo>
                  <a:pt x="4819488" y="1656378"/>
                </a:lnTo>
                <a:lnTo>
                  <a:pt x="4955595" y="1270424"/>
                </a:lnTo>
                <a:lnTo>
                  <a:pt x="4737993" y="1143801"/>
                </a:lnTo>
                <a:cubicBezTo>
                  <a:pt x="4171748" y="852206"/>
                  <a:pt x="3335608" y="667751"/>
                  <a:pt x="2402888" y="667751"/>
                </a:cubicBezTo>
                <a:cubicBezTo>
                  <a:pt x="1443520" y="667751"/>
                  <a:pt x="586328" y="862896"/>
                  <a:pt x="19914" y="1169055"/>
                </a:cubicBezTo>
                <a:lnTo>
                  <a:pt x="0" y="1180934"/>
                </a:lnTo>
                <a:lnTo>
                  <a:pt x="42285" y="1112711"/>
                </a:lnTo>
                <a:cubicBezTo>
                  <a:pt x="462703" y="551949"/>
                  <a:pt x="1723507" y="144794"/>
                  <a:pt x="3213534" y="144794"/>
                </a:cubicBezTo>
                <a:cubicBezTo>
                  <a:pt x="3890493" y="144794"/>
                  <a:pt x="4520139" y="228836"/>
                  <a:pt x="5045155" y="373143"/>
                </a:cubicBezTo>
                <a:lnTo>
                  <a:pt x="5250335" y="434637"/>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custDataLst>
              <p:tags r:id="rId5"/>
            </p:custDataLst>
          </p:nvPr>
        </p:nvGrpSpPr>
        <p:grpSpPr>
          <a:xfrm>
            <a:off x="4360434" y="4243792"/>
            <a:ext cx="921453" cy="921453"/>
            <a:chOff x="4360434" y="4577021"/>
            <a:chExt cx="921453" cy="921453"/>
          </a:xfrm>
        </p:grpSpPr>
        <p:sp>
          <p:nvSpPr>
            <p:cNvPr id="8" name="椭圆 7"/>
            <p:cNvSpPr/>
            <p:nvPr>
              <p:custDataLst>
                <p:tags r:id="rId17"/>
              </p:custDataLst>
            </p:nvPr>
          </p:nvSpPr>
          <p:spPr>
            <a:xfrm>
              <a:off x="4360434" y="4577021"/>
              <a:ext cx="921453" cy="921453"/>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custDataLst>
                <p:tags r:id="rId18"/>
              </p:custDataLst>
            </p:nvPr>
          </p:nvSpPr>
          <p:spPr>
            <a:xfrm>
              <a:off x="4480449" y="4714816"/>
              <a:ext cx="681355" cy="645160"/>
            </a:xfrm>
            <a:prstGeom prst="rect">
              <a:avLst/>
            </a:prstGeom>
            <a:noFill/>
          </p:spPr>
          <p:txBody>
            <a:bodyPr wrap="square" rtlCol="0">
              <a:spAutoFit/>
            </a:bodyPr>
            <a:lstStyle/>
            <a:p>
              <a:r>
                <a:rPr lang="zh-CN" altLang="en-US" b="1">
                  <a:solidFill>
                    <a:schemeClr val="bg1"/>
                  </a:solidFill>
                  <a:latin typeface="微软雅黑" panose="020B0503020204020204" pitchFamily="34" charset="-122"/>
                  <a:ea typeface="微软雅黑" panose="020B0503020204020204" pitchFamily="34" charset="-122"/>
                </a:rPr>
                <a:t>帝国主义</a:t>
              </a:r>
            </a:p>
          </p:txBody>
        </p:sp>
      </p:grpSp>
      <p:grpSp>
        <p:nvGrpSpPr>
          <p:cNvPr id="10" name="组合 9"/>
          <p:cNvGrpSpPr/>
          <p:nvPr>
            <p:custDataLst>
              <p:tags r:id="rId6"/>
            </p:custDataLst>
          </p:nvPr>
        </p:nvGrpSpPr>
        <p:grpSpPr>
          <a:xfrm>
            <a:off x="5517373" y="2925654"/>
            <a:ext cx="1475727" cy="1475727"/>
            <a:chOff x="5517373" y="3258883"/>
            <a:chExt cx="1475727" cy="1475727"/>
          </a:xfrm>
        </p:grpSpPr>
        <p:sp>
          <p:nvSpPr>
            <p:cNvPr id="11" name="椭圆 10"/>
            <p:cNvSpPr/>
            <p:nvPr>
              <p:custDataLst>
                <p:tags r:id="rId15"/>
              </p:custDataLst>
            </p:nvPr>
          </p:nvSpPr>
          <p:spPr>
            <a:xfrm>
              <a:off x="5517373" y="3258883"/>
              <a:ext cx="1475727" cy="1475727"/>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custDataLst>
                <p:tags r:id="rId16"/>
              </p:custDataLst>
            </p:nvPr>
          </p:nvSpPr>
          <p:spPr>
            <a:xfrm>
              <a:off x="5838048" y="3574478"/>
              <a:ext cx="835025" cy="829945"/>
            </a:xfrm>
            <a:prstGeom prst="rect">
              <a:avLst/>
            </a:prstGeom>
            <a:noFill/>
          </p:spPr>
          <p:txBody>
            <a:bodyPr wrap="square" rtlCol="0">
              <a:spAutoFit/>
            </a:bodyPr>
            <a:lstStyle/>
            <a:p>
              <a:r>
                <a:rPr lang="zh-CN" altLang="en-US" sz="2400" b="1">
                  <a:solidFill>
                    <a:schemeClr val="bg1"/>
                  </a:solidFill>
                  <a:latin typeface="微软雅黑" panose="020B0503020204020204" pitchFamily="34" charset="-122"/>
                  <a:ea typeface="微软雅黑" panose="020B0503020204020204" pitchFamily="34" charset="-122"/>
                </a:rPr>
                <a:t>封建势力</a:t>
              </a:r>
            </a:p>
          </p:txBody>
        </p:sp>
      </p:grpSp>
      <p:grpSp>
        <p:nvGrpSpPr>
          <p:cNvPr id="13" name="组合 12"/>
          <p:cNvGrpSpPr/>
          <p:nvPr>
            <p:custDataLst>
              <p:tags r:id="rId7"/>
            </p:custDataLst>
          </p:nvPr>
        </p:nvGrpSpPr>
        <p:grpSpPr>
          <a:xfrm>
            <a:off x="7311554" y="1909116"/>
            <a:ext cx="2162479" cy="2162479"/>
            <a:chOff x="7311554" y="2242345"/>
            <a:chExt cx="2162479" cy="2162479"/>
          </a:xfrm>
        </p:grpSpPr>
        <p:sp>
          <p:nvSpPr>
            <p:cNvPr id="14" name="椭圆 13"/>
            <p:cNvSpPr/>
            <p:nvPr>
              <p:custDataLst>
                <p:tags r:id="rId13"/>
              </p:custDataLst>
            </p:nvPr>
          </p:nvSpPr>
          <p:spPr>
            <a:xfrm>
              <a:off x="7311554" y="2242345"/>
              <a:ext cx="2162479" cy="2162479"/>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custDataLst>
                <p:tags r:id="rId14"/>
              </p:custDataLst>
            </p:nvPr>
          </p:nvSpPr>
          <p:spPr>
            <a:xfrm>
              <a:off x="7684934" y="2684940"/>
              <a:ext cx="1788795" cy="1076325"/>
            </a:xfrm>
            <a:prstGeom prst="rect">
              <a:avLst/>
            </a:prstGeom>
            <a:noFill/>
          </p:spPr>
          <p:txBody>
            <a:bodyPr wrap="square" rtlCol="0">
              <a:spAutoFit/>
            </a:bodyPr>
            <a:lstStyle/>
            <a:p>
              <a:r>
                <a:rPr lang="zh-CN" altLang="en-US" sz="3200" b="1">
                  <a:solidFill>
                    <a:schemeClr val="bg1"/>
                  </a:solidFill>
                  <a:latin typeface="微软雅黑" panose="020B0503020204020204" pitchFamily="34" charset="-122"/>
                  <a:ea typeface="微软雅黑" panose="020B0503020204020204" pitchFamily="34" charset="-122"/>
                </a:rPr>
                <a:t>民族资产阶级</a:t>
              </a:r>
            </a:p>
          </p:txBody>
        </p:sp>
      </p:grpSp>
      <p:sp>
        <p:nvSpPr>
          <p:cNvPr id="16" name="文本框 15"/>
          <p:cNvSpPr txBox="1"/>
          <p:nvPr>
            <p:custDataLst>
              <p:tags r:id="rId8"/>
            </p:custDataLst>
          </p:nvPr>
        </p:nvSpPr>
        <p:spPr>
          <a:xfrm>
            <a:off x="557530" y="1521460"/>
            <a:ext cx="7654290" cy="829945"/>
          </a:xfrm>
          <a:prstGeom prst="rect">
            <a:avLst/>
          </a:prstGeom>
          <a:noFill/>
          <a:effectLst/>
        </p:spPr>
        <p:txBody>
          <a:bodyPr wrap="square" rtlCol="0">
            <a:spAutoFit/>
          </a:bodyPr>
          <a:lstStyle/>
          <a:p>
            <a:r>
              <a:rPr lang="zh-CN" altLang="en-US" sz="2400">
                <a:latin typeface="微软雅黑" panose="020B0503020204020204" pitchFamily="34" charset="-122"/>
                <a:ea typeface="微软雅黑" panose="020B0503020204020204" pitchFamily="34" charset="-122"/>
              </a:rPr>
              <a:t>力量十分弱小，具有软弱性和妥协性的特点，不能承担起领导中国人民完成反帝反封建的民主革命的使命</a:t>
            </a:r>
            <a:endParaRPr lang="zh-CN" altLang="en-US" sz="2400" smtClean="0">
              <a:latin typeface="微软雅黑" panose="020B0503020204020204" pitchFamily="34" charset="-122"/>
              <a:ea typeface="微软雅黑" panose="020B0503020204020204" pitchFamily="34" charset="-122"/>
            </a:endParaRPr>
          </a:p>
        </p:txBody>
      </p:sp>
      <p:sp>
        <p:nvSpPr>
          <p:cNvPr id="17" name="文本框 16"/>
          <p:cNvSpPr txBox="1"/>
          <p:nvPr>
            <p:custDataLst>
              <p:tags r:id="rId9"/>
            </p:custDataLst>
          </p:nvPr>
        </p:nvSpPr>
        <p:spPr>
          <a:xfrm>
            <a:off x="557530" y="2936240"/>
            <a:ext cx="4960620" cy="829945"/>
          </a:xfrm>
          <a:prstGeom prst="rect">
            <a:avLst/>
          </a:prstGeom>
          <a:noFill/>
          <a:effectLst/>
        </p:spPr>
        <p:txBody>
          <a:bodyPr wrap="square" rtlCol="0">
            <a:spAutoFit/>
          </a:bodyPr>
          <a:lstStyle/>
          <a:p>
            <a:r>
              <a:rPr lang="zh-CN" altLang="en-US" sz="2400">
                <a:latin typeface="微软雅黑" panose="020B0503020204020204" pitchFamily="34" charset="-122"/>
                <a:ea typeface="微软雅黑" panose="020B0503020204020204" pitchFamily="34" charset="-122"/>
              </a:rPr>
              <a:t>同帝国主义相勾结，严重阻碍了民族资本主义经济的发展</a:t>
            </a:r>
            <a:endParaRPr lang="en-US" altLang="zh-CN" sz="2400" smtClean="0">
              <a:latin typeface="微软雅黑" panose="020B0503020204020204" pitchFamily="34" charset="-122"/>
              <a:ea typeface="微软雅黑" panose="020B0503020204020204" pitchFamily="34" charset="-122"/>
            </a:endParaRPr>
          </a:p>
        </p:txBody>
      </p:sp>
      <p:sp>
        <p:nvSpPr>
          <p:cNvPr id="18" name="文本框 17"/>
          <p:cNvSpPr txBox="1"/>
          <p:nvPr>
            <p:custDataLst>
              <p:tags r:id="rId10"/>
            </p:custDataLst>
          </p:nvPr>
        </p:nvSpPr>
        <p:spPr>
          <a:xfrm>
            <a:off x="520340" y="4381797"/>
            <a:ext cx="3840480" cy="460375"/>
          </a:xfrm>
          <a:prstGeom prst="rect">
            <a:avLst/>
          </a:prstGeom>
          <a:noFill/>
          <a:effectLst/>
        </p:spPr>
        <p:txBody>
          <a:bodyPr wrap="none" rtlCol="0">
            <a:spAutoFit/>
          </a:bodyPr>
          <a:lstStyle/>
          <a:p>
            <a:r>
              <a:rPr lang="zh-CN" altLang="en-US" sz="2400" smtClean="0">
                <a:latin typeface="微软雅黑" panose="020B0503020204020204" pitchFamily="34" charset="-122"/>
                <a:ea typeface="微软雅黑" panose="020B0503020204020204" pitchFamily="34" charset="-122"/>
              </a:rPr>
              <a:t>维护特权，不允许中国强大</a:t>
            </a:r>
          </a:p>
        </p:txBody>
      </p:sp>
      <p:sp>
        <p:nvSpPr>
          <p:cNvPr id="19" name="文本框 18"/>
          <p:cNvSpPr txBox="1"/>
          <p:nvPr>
            <p:custDataLst>
              <p:tags r:id="rId11"/>
            </p:custDataLst>
          </p:nvPr>
        </p:nvSpPr>
        <p:spPr>
          <a:xfrm>
            <a:off x="10800715" y="1367155"/>
            <a:ext cx="603885" cy="1753235"/>
          </a:xfrm>
          <a:prstGeom prst="rect">
            <a:avLst/>
          </a:prstGeom>
          <a:solidFill>
            <a:srgbClr val="FFFF00"/>
          </a:solidFill>
        </p:spPr>
        <p:txBody>
          <a:bodyPr wrap="square" rtlCol="0" anchor="t">
            <a:spAutoFit/>
          </a:bodyPr>
          <a:lstStyle/>
          <a:p>
            <a:pPr algn="l"/>
            <a:r>
              <a:rPr lang="zh-CN" altLang="zh-CN" sz="3600">
                <a:solidFill>
                  <a:srgbClr val="FF0000"/>
                </a:solidFill>
                <a:latin typeface="黑体" panose="02010609060101010101" charset="-122"/>
                <a:ea typeface="黑体" panose="02010609060101010101" charset="-122"/>
                <a:sym typeface="+mn-ea"/>
              </a:rPr>
              <a:t>行不通</a:t>
            </a:r>
          </a:p>
        </p:txBody>
      </p:sp>
      <p:pic>
        <p:nvPicPr>
          <p:cNvPr id="3" name="图片 2"/>
          <p:cNvPicPr>
            <a:picLocks noChangeAspect="1"/>
          </p:cNvPicPr>
          <p:nvPr>
            <p:custDataLst>
              <p:tags r:id="rId12"/>
            </p:custDataLst>
          </p:nvPr>
        </p:nvPicPr>
        <p:blipFill>
          <a:blip r:embed="rId21">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600" advClick="0">
        <p14:gallery dir="l"/>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animEffect transition="in" filter="fade">
                                      <p:cBhvr>
                                        <p:cTn id="17" dur="500"/>
                                        <p:tgtEl>
                                          <p:spTgt spid="7"/>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wipe(left)">
                                      <p:cBhvr>
                                        <p:cTn id="21" dur="500"/>
                                        <p:tgtEl>
                                          <p:spTgt spid="18"/>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fltVal val="0"/>
                                          </p:val>
                                        </p:tav>
                                        <p:tav tm="100000">
                                          <p:val>
                                            <p:strVal val="#ppt_w"/>
                                          </p:val>
                                        </p:tav>
                                      </p:tavLst>
                                    </p:anim>
                                    <p:anim calcmode="lin" valueType="num">
                                      <p:cBhvr>
                                        <p:cTn id="26" dur="500" fill="hold"/>
                                        <p:tgtEl>
                                          <p:spTgt spid="10"/>
                                        </p:tgtEl>
                                        <p:attrNameLst>
                                          <p:attrName>ppt_h</p:attrName>
                                        </p:attrNameLst>
                                      </p:cBhvr>
                                      <p:tavLst>
                                        <p:tav tm="0">
                                          <p:val>
                                            <p:fltVal val="0"/>
                                          </p:val>
                                        </p:tav>
                                        <p:tav tm="100000">
                                          <p:val>
                                            <p:strVal val="#ppt_h"/>
                                          </p:val>
                                        </p:tav>
                                      </p:tavLst>
                                    </p:anim>
                                    <p:animEffect transition="in" filter="fade">
                                      <p:cBhvr>
                                        <p:cTn id="27" dur="500"/>
                                        <p:tgtEl>
                                          <p:spTgt spid="10"/>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500"/>
                                        <p:tgtEl>
                                          <p:spTgt spid="17"/>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p:cTn id="35" dur="500" fill="hold"/>
                                        <p:tgtEl>
                                          <p:spTgt spid="13"/>
                                        </p:tgtEl>
                                        <p:attrNameLst>
                                          <p:attrName>ppt_w</p:attrName>
                                        </p:attrNameLst>
                                      </p:cBhvr>
                                      <p:tavLst>
                                        <p:tav tm="0">
                                          <p:val>
                                            <p:fltVal val="0"/>
                                          </p:val>
                                        </p:tav>
                                        <p:tav tm="100000">
                                          <p:val>
                                            <p:strVal val="#ppt_w"/>
                                          </p:val>
                                        </p:tav>
                                      </p:tavLst>
                                    </p:anim>
                                    <p:anim calcmode="lin" valueType="num">
                                      <p:cBhvr>
                                        <p:cTn id="36" dur="500" fill="hold"/>
                                        <p:tgtEl>
                                          <p:spTgt spid="13"/>
                                        </p:tgtEl>
                                        <p:attrNameLst>
                                          <p:attrName>ppt_h</p:attrName>
                                        </p:attrNameLst>
                                      </p:cBhvr>
                                      <p:tavLst>
                                        <p:tav tm="0">
                                          <p:val>
                                            <p:fltVal val="0"/>
                                          </p:val>
                                        </p:tav>
                                        <p:tav tm="100000">
                                          <p:val>
                                            <p:strVal val="#ppt_h"/>
                                          </p:val>
                                        </p:tav>
                                      </p:tavLst>
                                    </p:anim>
                                    <p:animEffect transition="in" filter="fade">
                                      <p:cBhvr>
                                        <p:cTn id="37" dur="500"/>
                                        <p:tgtEl>
                                          <p:spTgt spid="13"/>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wipe(left)">
                                      <p:cBhvr>
                                        <p:cTn id="41" dur="500"/>
                                        <p:tgtEl>
                                          <p:spTgt spid="16"/>
                                        </p:tgtEl>
                                      </p:cBhvr>
                                    </p:animEffect>
                                  </p:childTnLst>
                                </p:cTn>
                              </p:par>
                            </p:childTnLst>
                          </p:cTn>
                        </p:par>
                        <p:par>
                          <p:cTn id="42" fill="hold">
                            <p:stCondLst>
                              <p:cond delay="4000"/>
                            </p:stCondLst>
                            <p:childTnLst>
                              <p:par>
                                <p:cTn id="43" presetID="3" presetClass="entr" presetSubtype="10" fill="hold" grpId="0" nodeType="after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blinds(horizontal)">
                                      <p:cBhvr>
                                        <p:cTn id="4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16" grpId="0"/>
      <p:bldP spid="17" grpId="0"/>
      <p:bldP spid="18" grpId="0"/>
      <p:bldP spid="1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圆角 12"/>
          <p:cNvSpPr/>
          <p:nvPr>
            <p:custDataLst>
              <p:tags r:id="rId2"/>
            </p:custDataLst>
          </p:nvPr>
        </p:nvSpPr>
        <p:spPr>
          <a:xfrm>
            <a:off x="2097405" y="1515110"/>
            <a:ext cx="8380730" cy="781685"/>
          </a:xfrm>
          <a:prstGeom prst="roundRect">
            <a:avLst>
              <a:gd name="adj" fmla="val 50000"/>
            </a:avLst>
          </a:prstGeom>
          <a:solidFill>
            <a:srgbClr val="C00000"/>
          </a:solidFill>
          <a:ln w="38100">
            <a:noFill/>
          </a:ln>
          <a:effectLst>
            <a:glow rad="190500">
              <a:schemeClr val="bg1">
                <a:alpha val="5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兰亭粗黑简体" panose="02000000000000000000" pitchFamily="2" charset="-122"/>
              <a:ea typeface="方正兰亭粗黑简体" panose="02000000000000000000" pitchFamily="2" charset="-122"/>
            </a:endParaRPr>
          </a:p>
        </p:txBody>
      </p:sp>
      <p:sp>
        <p:nvSpPr>
          <p:cNvPr id="3" name="文本框 2"/>
          <p:cNvSpPr txBox="1"/>
          <p:nvPr>
            <p:custDataLst>
              <p:tags r:id="rId3"/>
            </p:custDataLst>
          </p:nvPr>
        </p:nvSpPr>
        <p:spPr>
          <a:xfrm>
            <a:off x="2639060" y="1614170"/>
            <a:ext cx="7446010" cy="583565"/>
          </a:xfrm>
          <a:prstGeom prst="rect">
            <a:avLst/>
          </a:prstGeom>
          <a:noFill/>
        </p:spPr>
        <p:txBody>
          <a:bodyPr wrap="none" rtlCol="0" anchor="t">
            <a:spAutoFit/>
          </a:bodyPr>
          <a:lstStyle/>
          <a:p>
            <a:r>
              <a:rPr lang="zh-CN" altLang="en-US" sz="3200" b="1" smtClean="0">
                <a:solidFill>
                  <a:schemeClr val="bg1"/>
                </a:solidFill>
                <a:latin typeface="微软雅黑" panose="020B0503020204020204" pitchFamily="34" charset="-122"/>
                <a:ea typeface="微软雅黑" panose="020B0503020204020204" pitchFamily="34" charset="-122"/>
                <a:sym typeface="+mn-ea"/>
              </a:rPr>
              <a:t>一、悲怆的历程</a:t>
            </a:r>
            <a:r>
              <a:rPr lang="en-US" altLang="zh-CN" sz="3200" b="1" smtClean="0">
                <a:solidFill>
                  <a:schemeClr val="bg1"/>
                </a:solidFill>
                <a:latin typeface="微软雅黑" panose="020B0503020204020204" pitchFamily="34" charset="-122"/>
                <a:ea typeface="微软雅黑" panose="020B0503020204020204" pitchFamily="34" charset="-122"/>
                <a:sym typeface="+mn-ea"/>
              </a:rPr>
              <a:t>--</a:t>
            </a:r>
            <a:r>
              <a:rPr lang="zh-CN" altLang="en-US" sz="3200" b="1" smtClean="0">
                <a:solidFill>
                  <a:schemeClr val="bg1"/>
                </a:solidFill>
                <a:latin typeface="微软雅黑" panose="020B0503020204020204" pitchFamily="34" charset="-122"/>
                <a:ea typeface="微软雅黑" panose="020B0503020204020204" pitchFamily="34" charset="-122"/>
                <a:sym typeface="+mn-ea"/>
              </a:rPr>
              <a:t>近代中国探索复兴之路</a:t>
            </a:r>
          </a:p>
        </p:txBody>
      </p:sp>
      <p:sp>
        <p:nvSpPr>
          <p:cNvPr id="4" name="文本框 3"/>
          <p:cNvSpPr txBox="1"/>
          <p:nvPr>
            <p:custDataLst>
              <p:tags r:id="rId4"/>
            </p:custDataLst>
          </p:nvPr>
        </p:nvSpPr>
        <p:spPr>
          <a:xfrm>
            <a:off x="316865" y="2895600"/>
            <a:ext cx="11800205" cy="2676525"/>
          </a:xfrm>
          <a:prstGeom prst="rect">
            <a:avLst/>
          </a:prstGeom>
          <a:noFill/>
        </p:spPr>
        <p:txBody>
          <a:bodyPr wrap="square" rtlCol="0">
            <a:spAutoFit/>
          </a:bodyPr>
          <a:lstStyle/>
          <a:p>
            <a:pPr indent="0">
              <a:lnSpc>
                <a:spcPct val="200000"/>
              </a:lnSpc>
              <a:buFont typeface="+mj-lt"/>
              <a:buNone/>
            </a:pPr>
            <a:r>
              <a:rPr lang="en-US" altLang="zh-CN" sz="2800"/>
              <a:t>1.</a:t>
            </a:r>
            <a:r>
              <a:rPr lang="zh-CN" altLang="zh-CN" sz="2800"/>
              <a:t>近代中国的社会性质：</a:t>
            </a:r>
            <a:r>
              <a:rPr lang="zh-CN" altLang="zh-CN" sz="2800" u="sng"/>
              <a:t>                        </a:t>
            </a:r>
            <a:r>
              <a:rPr lang="en-US" altLang="zh-CN" sz="2800" u="sng"/>
              <a:t>p21</a:t>
            </a:r>
            <a:r>
              <a:rPr lang="zh-CN" altLang="zh-CN" sz="2800" u="sng"/>
              <a:t>    </a:t>
            </a:r>
            <a:r>
              <a:rPr lang="zh-CN" altLang="zh-CN" sz="2800"/>
              <a:t>。</a:t>
            </a:r>
          </a:p>
          <a:p>
            <a:pPr indent="0">
              <a:lnSpc>
                <a:spcPct val="200000"/>
              </a:lnSpc>
              <a:buFont typeface="+mj-lt"/>
              <a:buNone/>
            </a:pPr>
            <a:r>
              <a:rPr lang="en-US" altLang="zh-CN" sz="2800"/>
              <a:t>2.</a:t>
            </a:r>
            <a:r>
              <a:rPr lang="zh-CN" altLang="zh-CN" sz="2800"/>
              <a:t>中国人民的历史任务</a:t>
            </a:r>
            <a:r>
              <a:rPr lang="zh-CN" altLang="zh-CN" sz="2800">
                <a:sym typeface="+mn-ea"/>
              </a:rPr>
              <a:t>：</a:t>
            </a:r>
            <a:r>
              <a:rPr lang="zh-CN" altLang="zh-CN" sz="2800" u="sng">
                <a:sym typeface="+mn-ea"/>
              </a:rPr>
              <a:t>                                          </a:t>
            </a:r>
            <a:r>
              <a:rPr lang="zh-CN" altLang="zh-CN" sz="2800">
                <a:sym typeface="+mn-ea"/>
              </a:rPr>
              <a:t>。</a:t>
            </a:r>
            <a:endParaRPr lang="zh-CN" altLang="zh-CN" sz="2800"/>
          </a:p>
          <a:p>
            <a:pPr indent="0">
              <a:lnSpc>
                <a:spcPct val="200000"/>
              </a:lnSpc>
              <a:buFont typeface="+mj-lt"/>
              <a:buNone/>
            </a:pPr>
            <a:r>
              <a:rPr lang="en-US" altLang="zh-CN" sz="2800"/>
              <a:t>3.</a:t>
            </a:r>
            <a:r>
              <a:rPr lang="zh-CN" altLang="zh-CN" sz="2800"/>
              <a:t>尝试和斗争的结论</a:t>
            </a:r>
            <a:r>
              <a:rPr lang="zh-CN" altLang="zh-CN" sz="2800">
                <a:sym typeface="+mn-ea"/>
              </a:rPr>
              <a:t>：</a:t>
            </a:r>
            <a:r>
              <a:rPr lang="zh-CN" altLang="zh-CN" sz="2800" u="sng">
                <a:sym typeface="+mn-ea"/>
              </a:rPr>
              <a:t>                                        </a:t>
            </a:r>
            <a:r>
              <a:rPr lang="zh-CN" altLang="zh-CN" sz="2800">
                <a:sym typeface="+mn-ea"/>
              </a:rPr>
              <a:t>。</a:t>
            </a:r>
            <a:endParaRPr lang="zh-CN" altLang="zh-CN" sz="2800"/>
          </a:p>
        </p:txBody>
      </p:sp>
      <p:sp>
        <p:nvSpPr>
          <p:cNvPr id="100" name="文本框 99"/>
          <p:cNvSpPr txBox="1"/>
          <p:nvPr>
            <p:custDataLst>
              <p:tags r:id="rId5"/>
            </p:custDataLst>
          </p:nvPr>
        </p:nvSpPr>
        <p:spPr>
          <a:xfrm>
            <a:off x="4358640" y="3034665"/>
            <a:ext cx="3989705" cy="583565"/>
          </a:xfrm>
          <a:prstGeom prst="rect">
            <a:avLst/>
          </a:prstGeom>
          <a:noFill/>
          <a:ln w="9525">
            <a:noFill/>
          </a:ln>
        </p:spPr>
        <p:txBody>
          <a:bodyPr wrap="square">
            <a:spAutoFit/>
          </a:bodyPr>
          <a:lstStyle/>
          <a:p>
            <a:pPr indent="0"/>
            <a:r>
              <a:rPr lang="zh-CN" sz="3200" b="0">
                <a:solidFill>
                  <a:srgbClr val="FF0000"/>
                </a:solidFill>
                <a:ea typeface="宋体" panose="02010600030101010101" pitchFamily="2" charset="-122"/>
              </a:rPr>
              <a:t>半殖民地半封建社会</a:t>
            </a:r>
            <a:endParaRPr lang="zh-CN" altLang="en-US" sz="3200" b="0">
              <a:solidFill>
                <a:srgbClr val="FF0000"/>
              </a:solidFill>
              <a:ea typeface="宋体" panose="02010600030101010101" pitchFamily="2" charset="-122"/>
            </a:endParaRPr>
          </a:p>
        </p:txBody>
      </p:sp>
      <p:sp>
        <p:nvSpPr>
          <p:cNvPr id="5" name="文本框 4"/>
          <p:cNvSpPr txBox="1"/>
          <p:nvPr>
            <p:custDataLst>
              <p:tags r:id="rId6"/>
            </p:custDataLst>
          </p:nvPr>
        </p:nvSpPr>
        <p:spPr>
          <a:xfrm>
            <a:off x="4191635" y="4003675"/>
            <a:ext cx="7559040" cy="460375"/>
          </a:xfrm>
          <a:prstGeom prst="rect">
            <a:avLst/>
          </a:prstGeom>
          <a:noFill/>
          <a:ln w="9525">
            <a:noFill/>
          </a:ln>
        </p:spPr>
        <p:txBody>
          <a:bodyPr wrap="square">
            <a:spAutoFit/>
          </a:bodyPr>
          <a:lstStyle/>
          <a:p>
            <a:pPr indent="0"/>
            <a:r>
              <a:rPr lang="zh-CN" sz="2400" b="0">
                <a:solidFill>
                  <a:srgbClr val="FF0000"/>
                </a:solidFill>
                <a:ea typeface="宋体" panose="02010600030101010101" pitchFamily="2" charset="-122"/>
              </a:rPr>
              <a:t>争取民族独立、人民解放和实现国家富强、人民幸福</a:t>
            </a:r>
          </a:p>
        </p:txBody>
      </p:sp>
      <p:sp>
        <p:nvSpPr>
          <p:cNvPr id="6" name="文本框 5"/>
          <p:cNvSpPr txBox="1"/>
          <p:nvPr>
            <p:custDataLst>
              <p:tags r:id="rId7"/>
            </p:custDataLst>
          </p:nvPr>
        </p:nvSpPr>
        <p:spPr>
          <a:xfrm>
            <a:off x="4039235" y="4693285"/>
            <a:ext cx="5578475" cy="583565"/>
          </a:xfrm>
          <a:prstGeom prst="rect">
            <a:avLst/>
          </a:prstGeom>
          <a:noFill/>
          <a:ln w="9525">
            <a:noFill/>
          </a:ln>
        </p:spPr>
        <p:txBody>
          <a:bodyPr wrap="square">
            <a:spAutoFit/>
          </a:bodyPr>
          <a:lstStyle/>
          <a:p>
            <a:pPr indent="0"/>
            <a:r>
              <a:rPr lang="zh-CN" sz="3200" b="0">
                <a:solidFill>
                  <a:srgbClr val="FF0000"/>
                </a:solidFill>
                <a:ea typeface="宋体" panose="02010600030101010101" pitchFamily="2" charset="-122"/>
              </a:rPr>
              <a:t>资本主义道路行不通</a:t>
            </a:r>
            <a:r>
              <a:rPr lang="en-US" altLang="zh-CN" sz="3200" b="0">
                <a:solidFill>
                  <a:srgbClr val="FF0000"/>
                </a:solidFill>
                <a:ea typeface="宋体" panose="02010600030101010101" pitchFamily="2" charset="-122"/>
              </a:rPr>
              <a:t>P21</a:t>
            </a:r>
          </a:p>
        </p:txBody>
      </p:sp>
      <p:pic>
        <p:nvPicPr>
          <p:cNvPr id="7" name="图片 6"/>
          <p:cNvPicPr>
            <a:picLocks noChangeAspect="1"/>
          </p:cNvPicPr>
          <p:nvPr>
            <p:custDataLst>
              <p:tags r:id="rId8"/>
            </p:custDataLst>
          </p:nvPr>
        </p:nvPicPr>
        <p:blipFill>
          <a:blip r:embed="rId11">
            <a:extLst>
              <a:ext uri="{BEBA8EAE-BF5A-486C-A8C5-ECC9F3942E4B}">
                <a14:imgProps xmlns:a14="http://schemas.microsoft.com/office/drawing/2010/main">
                  <a14:imgLayer r:embed="rId12">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5174627" y="730341"/>
            <a:ext cx="1842738" cy="498461"/>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0"/>
                                        </p:tgtEl>
                                        <p:attrNameLst>
                                          <p:attrName>style.visibility</p:attrName>
                                        </p:attrNameLst>
                                      </p:cBhvr>
                                      <p:to>
                                        <p:strVal val="visible"/>
                                      </p:to>
                                    </p:set>
                                    <p:animEffect transition="in" filter="blinds(horizontal)">
                                      <p:cBhvr>
                                        <p:cTn id="12" dur="500"/>
                                        <p:tgtEl>
                                          <p:spTgt spid="10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0" grpId="0"/>
      <p:bldP spid="5" grpId="0"/>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圆角 12"/>
          <p:cNvSpPr/>
          <p:nvPr>
            <p:custDataLst>
              <p:tags r:id="rId2"/>
            </p:custDataLst>
          </p:nvPr>
        </p:nvSpPr>
        <p:spPr>
          <a:xfrm>
            <a:off x="2146935" y="1156335"/>
            <a:ext cx="8380730" cy="781685"/>
          </a:xfrm>
          <a:prstGeom prst="roundRect">
            <a:avLst>
              <a:gd name="adj" fmla="val 50000"/>
            </a:avLst>
          </a:prstGeom>
          <a:solidFill>
            <a:srgbClr val="C00000"/>
          </a:solidFill>
          <a:ln w="38100">
            <a:noFill/>
          </a:ln>
          <a:effectLst>
            <a:glow rad="190500">
              <a:schemeClr val="bg1">
                <a:alpha val="5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兰亭粗黑简体" panose="02000000000000000000" pitchFamily="2" charset="-122"/>
              <a:ea typeface="方正兰亭粗黑简体" panose="02000000000000000000" pitchFamily="2" charset="-122"/>
            </a:endParaRPr>
          </a:p>
        </p:txBody>
      </p:sp>
      <p:pic>
        <p:nvPicPr>
          <p:cNvPr id="9" name="图片 8"/>
          <p:cNvPicPr>
            <a:picLocks noChangeAspect="1"/>
          </p:cNvPicPr>
          <p:nvPr>
            <p:custDataLst>
              <p:tags r:id="rId3"/>
            </p:custDataLst>
          </p:nvPr>
        </p:nvPicPr>
        <p:blipFill>
          <a:blip r:embed="rId12">
            <a:extLst>
              <a:ext uri="{BEBA8EAE-BF5A-486C-A8C5-ECC9F3942E4B}">
                <a14:imgProps xmlns:a14="http://schemas.microsoft.com/office/drawing/2010/main">
                  <a14:imgLayer r:embed="rId1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5224157" y="371566"/>
            <a:ext cx="1842738" cy="498461"/>
          </a:xfrm>
          <a:prstGeom prst="rect">
            <a:avLst/>
          </a:prstGeom>
        </p:spPr>
      </p:pic>
      <p:sp>
        <p:nvSpPr>
          <p:cNvPr id="3" name="文本框 2"/>
          <p:cNvSpPr txBox="1"/>
          <p:nvPr>
            <p:custDataLst>
              <p:tags r:id="rId4"/>
            </p:custDataLst>
          </p:nvPr>
        </p:nvSpPr>
        <p:spPr>
          <a:xfrm>
            <a:off x="2991485" y="1255395"/>
            <a:ext cx="6226810" cy="583565"/>
          </a:xfrm>
          <a:prstGeom prst="rect">
            <a:avLst/>
          </a:prstGeom>
          <a:noFill/>
        </p:spPr>
        <p:txBody>
          <a:bodyPr wrap="none" rtlCol="0" anchor="t">
            <a:spAutoFit/>
          </a:bodyPr>
          <a:lstStyle/>
          <a:p>
            <a:pPr algn="l"/>
            <a:r>
              <a:rPr lang="zh-CN" altLang="en-US" sz="3200" b="1" smtClean="0">
                <a:solidFill>
                  <a:schemeClr val="bg1"/>
                </a:solidFill>
                <a:latin typeface="微软雅黑" panose="020B0503020204020204" pitchFamily="34" charset="-122"/>
                <a:ea typeface="微软雅黑" panose="020B0503020204020204" pitchFamily="34" charset="-122"/>
                <a:sym typeface="+mn-ea"/>
              </a:rPr>
              <a:t>二、</a:t>
            </a:r>
            <a:r>
              <a:rPr lang="zh-CN" altLang="en-US" sz="3200" b="1">
                <a:solidFill>
                  <a:schemeClr val="bg1"/>
                </a:solidFill>
                <a:latin typeface="微软雅黑" panose="020B0503020204020204" pitchFamily="34" charset="-122"/>
                <a:ea typeface="微软雅黑" panose="020B0503020204020204" pitchFamily="34" charset="-122"/>
                <a:sym typeface="+mn-ea"/>
              </a:rPr>
              <a:t>胜利的征程</a:t>
            </a:r>
            <a:r>
              <a:rPr lang="en-US" altLang="zh-CN" sz="3200" b="1">
                <a:solidFill>
                  <a:schemeClr val="bg1"/>
                </a:solidFill>
                <a:latin typeface="微软雅黑" panose="020B0503020204020204" pitchFamily="34" charset="-122"/>
                <a:ea typeface="微软雅黑" panose="020B0503020204020204" pitchFamily="34" charset="-122"/>
                <a:sym typeface="+mn-ea"/>
              </a:rPr>
              <a:t>--</a:t>
            </a:r>
            <a:r>
              <a:rPr lang="zh-CN" altLang="en-US" sz="3200" b="1">
                <a:solidFill>
                  <a:schemeClr val="bg1"/>
                </a:solidFill>
                <a:latin typeface="微软雅黑" panose="020B0503020204020204" pitchFamily="34" charset="-122"/>
                <a:ea typeface="微软雅黑" panose="020B0503020204020204" pitchFamily="34" charset="-122"/>
                <a:sym typeface="+mn-ea"/>
              </a:rPr>
              <a:t>新民主主义革命</a:t>
            </a:r>
          </a:p>
        </p:txBody>
      </p:sp>
      <p:sp>
        <p:nvSpPr>
          <p:cNvPr id="4" name="文本框 3"/>
          <p:cNvSpPr txBox="1"/>
          <p:nvPr>
            <p:custDataLst>
              <p:tags r:id="rId5"/>
            </p:custDataLst>
          </p:nvPr>
        </p:nvSpPr>
        <p:spPr>
          <a:xfrm>
            <a:off x="1140460" y="2217420"/>
            <a:ext cx="9911080" cy="3969385"/>
          </a:xfrm>
          <a:prstGeom prst="rect">
            <a:avLst/>
          </a:prstGeom>
          <a:noFill/>
        </p:spPr>
        <p:txBody>
          <a:bodyPr wrap="square" rtlCol="0">
            <a:spAutoFit/>
          </a:bodyPr>
          <a:lstStyle/>
          <a:p>
            <a:pPr>
              <a:lnSpc>
                <a:spcPct val="150000"/>
              </a:lnSpc>
            </a:pPr>
            <a:r>
              <a:rPr lang="zh-CN" altLang="en-US" sz="2800"/>
              <a:t>1.开始时间和标志事件：</a:t>
            </a:r>
            <a:r>
              <a:rPr lang="zh-CN" altLang="en-US" sz="2800" u="sng"/>
              <a:t>                         </a:t>
            </a:r>
            <a:r>
              <a:rPr lang="zh-CN" altLang="en-US" sz="2800"/>
              <a:t>。</a:t>
            </a:r>
          </a:p>
          <a:p>
            <a:pPr>
              <a:lnSpc>
                <a:spcPct val="150000"/>
              </a:lnSpc>
            </a:pPr>
            <a:r>
              <a:rPr lang="en-US" altLang="zh-CN" sz="2800"/>
              <a:t>2.</a:t>
            </a:r>
            <a:r>
              <a:rPr lang="zh-CN" altLang="en-US" sz="2800"/>
              <a:t>革命过程</a:t>
            </a:r>
          </a:p>
          <a:p>
            <a:pPr>
              <a:lnSpc>
                <a:spcPct val="150000"/>
              </a:lnSpc>
            </a:pPr>
            <a:r>
              <a:rPr lang="en-US" altLang="zh-CN" sz="2800"/>
              <a:t>3.</a:t>
            </a:r>
            <a:r>
              <a:rPr lang="zh-CN" altLang="en-US" sz="2800"/>
              <a:t>胜利时间和标志事件：</a:t>
            </a:r>
            <a:r>
              <a:rPr lang="zh-CN" altLang="en-US" sz="2800" u="sng"/>
              <a:t>                               </a:t>
            </a:r>
            <a:r>
              <a:rPr lang="zh-CN" altLang="en-US" sz="2800"/>
              <a:t>。</a:t>
            </a:r>
          </a:p>
          <a:p>
            <a:pPr>
              <a:lnSpc>
                <a:spcPct val="150000"/>
              </a:lnSpc>
            </a:pPr>
            <a:r>
              <a:rPr lang="en-US" altLang="zh-CN" sz="2800">
                <a:sym typeface="+mn-ea"/>
              </a:rPr>
              <a:t>4.</a:t>
            </a:r>
            <a:r>
              <a:rPr lang="zh-CN" altLang="en-US" sz="2800">
                <a:sym typeface="+mn-ea"/>
              </a:rPr>
              <a:t>性质和道路</a:t>
            </a:r>
            <a:endParaRPr lang="en-US" altLang="zh-CN" sz="2800"/>
          </a:p>
          <a:p>
            <a:pPr>
              <a:lnSpc>
                <a:spcPct val="150000"/>
              </a:lnSpc>
            </a:pPr>
            <a:r>
              <a:rPr lang="en-US" altLang="zh-CN" sz="2800"/>
              <a:t>5.</a:t>
            </a:r>
            <a:r>
              <a:rPr lang="zh-CN" altLang="en-US" sz="2800"/>
              <a:t>中国革命的两个步骤：</a:t>
            </a:r>
            <a:r>
              <a:rPr lang="zh-CN" altLang="en-US" sz="2800" u="sng"/>
              <a:t>                           </a:t>
            </a:r>
            <a:r>
              <a:rPr lang="zh-CN" altLang="en-US" sz="2800"/>
              <a:t>。</a:t>
            </a:r>
          </a:p>
          <a:p>
            <a:pPr>
              <a:lnSpc>
                <a:spcPct val="150000"/>
              </a:lnSpc>
            </a:pPr>
            <a:r>
              <a:rPr lang="en-US" altLang="zh-CN" sz="2800"/>
              <a:t>6.</a:t>
            </a:r>
            <a:r>
              <a:rPr lang="zh-CN" altLang="en-US" sz="2800"/>
              <a:t>中国革命的指导思想：</a:t>
            </a:r>
            <a:r>
              <a:rPr lang="zh-CN" altLang="en-US" sz="2800" u="sng"/>
              <a:t>                       </a:t>
            </a:r>
            <a:r>
              <a:rPr lang="zh-CN" altLang="en-US" sz="2800"/>
              <a:t>。</a:t>
            </a:r>
          </a:p>
        </p:txBody>
      </p:sp>
      <p:sp>
        <p:nvSpPr>
          <p:cNvPr id="100" name="文本框 99"/>
          <p:cNvSpPr txBox="1"/>
          <p:nvPr>
            <p:custDataLst>
              <p:tags r:id="rId6"/>
            </p:custDataLst>
          </p:nvPr>
        </p:nvSpPr>
        <p:spPr>
          <a:xfrm>
            <a:off x="5464810" y="2217420"/>
            <a:ext cx="3989705" cy="583565"/>
          </a:xfrm>
          <a:prstGeom prst="rect">
            <a:avLst/>
          </a:prstGeom>
          <a:noFill/>
          <a:ln w="9525">
            <a:noFill/>
          </a:ln>
        </p:spPr>
        <p:txBody>
          <a:bodyPr wrap="square">
            <a:spAutoFit/>
          </a:bodyPr>
          <a:lstStyle/>
          <a:p>
            <a:pPr indent="0" algn="ctr"/>
            <a:r>
              <a:rPr lang="en-US" altLang="zh-CN" sz="3200" b="0">
                <a:solidFill>
                  <a:srgbClr val="FF0000"/>
                </a:solidFill>
                <a:ea typeface="宋体" panose="02010600030101010101" pitchFamily="2" charset="-122"/>
              </a:rPr>
              <a:t>1919</a:t>
            </a:r>
            <a:r>
              <a:rPr lang="zh-CN" altLang="en-US" sz="3200" b="0">
                <a:solidFill>
                  <a:srgbClr val="FF0000"/>
                </a:solidFill>
                <a:ea typeface="宋体" panose="02010600030101010101" pitchFamily="2" charset="-122"/>
              </a:rPr>
              <a:t>年 五四运动</a:t>
            </a:r>
          </a:p>
        </p:txBody>
      </p:sp>
      <p:sp>
        <p:nvSpPr>
          <p:cNvPr id="5" name="文本框 4"/>
          <p:cNvSpPr txBox="1"/>
          <p:nvPr>
            <p:custDataLst>
              <p:tags r:id="rId7"/>
            </p:custDataLst>
          </p:nvPr>
        </p:nvSpPr>
        <p:spPr>
          <a:xfrm>
            <a:off x="5254625" y="3374390"/>
            <a:ext cx="5273040" cy="583565"/>
          </a:xfrm>
          <a:prstGeom prst="rect">
            <a:avLst/>
          </a:prstGeom>
          <a:noFill/>
          <a:ln w="9525">
            <a:noFill/>
          </a:ln>
        </p:spPr>
        <p:txBody>
          <a:bodyPr wrap="square">
            <a:spAutoFit/>
          </a:bodyPr>
          <a:lstStyle/>
          <a:p>
            <a:pPr indent="0" algn="ctr"/>
            <a:r>
              <a:rPr lang="en-US" altLang="zh-CN" sz="3200" b="0">
                <a:solidFill>
                  <a:srgbClr val="FF0000"/>
                </a:solidFill>
                <a:ea typeface="宋体" panose="02010600030101010101" pitchFamily="2" charset="-122"/>
              </a:rPr>
              <a:t>1949</a:t>
            </a:r>
            <a:r>
              <a:rPr lang="zh-CN" altLang="en-US" sz="3200" b="0">
                <a:solidFill>
                  <a:srgbClr val="FF0000"/>
                </a:solidFill>
                <a:ea typeface="宋体" panose="02010600030101010101" pitchFamily="2" charset="-122"/>
              </a:rPr>
              <a:t>年 中华人民共和国成立</a:t>
            </a:r>
          </a:p>
        </p:txBody>
      </p:sp>
      <p:sp>
        <p:nvSpPr>
          <p:cNvPr id="6" name="文本框 5"/>
          <p:cNvSpPr txBox="1"/>
          <p:nvPr>
            <p:custDataLst>
              <p:tags r:id="rId8"/>
            </p:custDataLst>
          </p:nvPr>
        </p:nvSpPr>
        <p:spPr>
          <a:xfrm>
            <a:off x="5047615" y="4691380"/>
            <a:ext cx="5273040" cy="583565"/>
          </a:xfrm>
          <a:prstGeom prst="rect">
            <a:avLst/>
          </a:prstGeom>
          <a:noFill/>
          <a:ln w="9525">
            <a:noFill/>
          </a:ln>
        </p:spPr>
        <p:txBody>
          <a:bodyPr wrap="square">
            <a:spAutoFit/>
          </a:bodyPr>
          <a:lstStyle/>
          <a:p>
            <a:pPr indent="0" algn="ctr"/>
            <a:r>
              <a:rPr lang="zh-CN" altLang="en-US" sz="3200" b="0">
                <a:solidFill>
                  <a:srgbClr val="FF0000"/>
                </a:solidFill>
                <a:ea typeface="宋体" panose="02010600030101010101" pitchFamily="2" charset="-122"/>
              </a:rPr>
              <a:t>民主革命和社会主义革命</a:t>
            </a:r>
          </a:p>
        </p:txBody>
      </p:sp>
      <p:sp>
        <p:nvSpPr>
          <p:cNvPr id="7" name="文本框 6"/>
          <p:cNvSpPr txBox="1"/>
          <p:nvPr>
            <p:custDataLst>
              <p:tags r:id="rId9"/>
            </p:custDataLst>
          </p:nvPr>
        </p:nvSpPr>
        <p:spPr>
          <a:xfrm>
            <a:off x="5347335" y="5486400"/>
            <a:ext cx="3870960" cy="583565"/>
          </a:xfrm>
          <a:prstGeom prst="rect">
            <a:avLst/>
          </a:prstGeom>
          <a:noFill/>
          <a:ln w="9525">
            <a:noFill/>
          </a:ln>
        </p:spPr>
        <p:txBody>
          <a:bodyPr wrap="square">
            <a:spAutoFit/>
          </a:bodyPr>
          <a:lstStyle/>
          <a:p>
            <a:pPr indent="0" algn="ctr"/>
            <a:r>
              <a:rPr lang="zh-CN" altLang="en-US" sz="3200" b="0">
                <a:solidFill>
                  <a:srgbClr val="FF0000"/>
                </a:solidFill>
                <a:ea typeface="宋体" panose="02010600030101010101" pitchFamily="2" charset="-122"/>
              </a:rPr>
              <a:t>马、列、毛</a:t>
            </a:r>
          </a:p>
        </p:txBody>
      </p:sp>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0"/>
                                        </p:tgtEl>
                                        <p:attrNameLst>
                                          <p:attrName>style.visibility</p:attrName>
                                        </p:attrNameLst>
                                      </p:cBhvr>
                                      <p:to>
                                        <p:strVal val="visible"/>
                                      </p:to>
                                    </p:set>
                                    <p:animEffect transition="in" filter="blinds(horizontal)">
                                      <p:cBhvr>
                                        <p:cTn id="12" dur="500"/>
                                        <p:tgtEl>
                                          <p:spTgt spid="10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blinds(horizontal)">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0" grpId="0"/>
      <p:bldP spid="5" grpId="0"/>
      <p:bldP spid="6" grpId="0"/>
      <p:bldP spid="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1524000" y="974725"/>
            <a:ext cx="4599940" cy="583565"/>
          </a:xfrm>
          <a:prstGeom prst="rect">
            <a:avLst/>
          </a:prstGeom>
          <a:noFill/>
        </p:spPr>
        <p:txBody>
          <a:bodyPr wrap="square" rtlCol="0" anchor="t">
            <a:spAutoFit/>
          </a:bodyPr>
          <a:lstStyle/>
          <a:p>
            <a:pPr algn="l">
              <a:buClrTx/>
              <a:buSzTx/>
              <a:buFontTx/>
            </a:pPr>
            <a:r>
              <a:rPr lang="zh-CN" altLang="zh-CN" sz="3200">
                <a:solidFill>
                  <a:srgbClr val="0A31DA"/>
                </a:solidFill>
                <a:sym typeface="+mn-ea"/>
              </a:rPr>
              <a:t>1.开始时间和标志事件</a:t>
            </a:r>
            <a:endParaRPr lang="zh-CN" altLang="zh-CN" sz="3200">
              <a:solidFill>
                <a:srgbClr val="0A31DA"/>
              </a:solidFill>
            </a:endParaRPr>
          </a:p>
        </p:txBody>
      </p:sp>
      <p:sp>
        <p:nvSpPr>
          <p:cNvPr id="100" name="文本框 99"/>
          <p:cNvSpPr txBox="1"/>
          <p:nvPr>
            <p:custDataLst>
              <p:tags r:id="rId3"/>
            </p:custDataLst>
          </p:nvPr>
        </p:nvSpPr>
        <p:spPr>
          <a:xfrm>
            <a:off x="5893435" y="974725"/>
            <a:ext cx="4718050" cy="583565"/>
          </a:xfrm>
          <a:prstGeom prst="rect">
            <a:avLst/>
          </a:prstGeom>
          <a:noFill/>
          <a:ln w="9525">
            <a:noFill/>
          </a:ln>
        </p:spPr>
        <p:txBody>
          <a:bodyPr wrap="square">
            <a:spAutoFit/>
          </a:bodyPr>
          <a:lstStyle/>
          <a:p>
            <a:pPr indent="0" algn="ctr"/>
            <a:r>
              <a:rPr lang="zh-CN" altLang="en-US" sz="3200" b="0">
                <a:solidFill>
                  <a:srgbClr val="FF0000"/>
                </a:solidFill>
                <a:ea typeface="宋体" panose="02010600030101010101" pitchFamily="2" charset="-122"/>
              </a:rPr>
              <a:t>：</a:t>
            </a:r>
            <a:r>
              <a:rPr lang="en-US" altLang="zh-CN" sz="3200" b="0">
                <a:solidFill>
                  <a:srgbClr val="FF0000"/>
                </a:solidFill>
                <a:ea typeface="宋体" panose="02010600030101010101" pitchFamily="2" charset="-122"/>
              </a:rPr>
              <a:t>1919</a:t>
            </a:r>
            <a:r>
              <a:rPr lang="zh-CN" altLang="en-US" sz="3200" b="0">
                <a:solidFill>
                  <a:srgbClr val="FF0000"/>
                </a:solidFill>
                <a:ea typeface="宋体" panose="02010600030101010101" pitchFamily="2" charset="-122"/>
              </a:rPr>
              <a:t>年 五四运动</a:t>
            </a:r>
            <a:r>
              <a:rPr lang="en-US" altLang="zh-CN" sz="3200" b="0">
                <a:solidFill>
                  <a:srgbClr val="FF0000"/>
                </a:solidFill>
                <a:ea typeface="宋体" panose="02010600030101010101" pitchFamily="2" charset="-122"/>
              </a:rPr>
              <a:t>P23</a:t>
            </a:r>
          </a:p>
        </p:txBody>
      </p:sp>
      <p:pic>
        <p:nvPicPr>
          <p:cNvPr id="3" name="图片 2"/>
          <p:cNvPicPr>
            <a:picLocks noChangeAspect="1"/>
          </p:cNvPicPr>
          <p:nvPr>
            <p:custDataLst>
              <p:tags r:id="rId4"/>
            </p:custDataLst>
          </p:nvPr>
        </p:nvPicPr>
        <p:blipFill>
          <a:blip r:embed="rId8"/>
          <a:stretch>
            <a:fillRect/>
          </a:stretch>
        </p:blipFill>
        <p:spPr>
          <a:xfrm>
            <a:off x="6645275" y="2287905"/>
            <a:ext cx="3602355" cy="3316605"/>
          </a:xfrm>
          <a:prstGeom prst="rect">
            <a:avLst/>
          </a:prstGeom>
        </p:spPr>
      </p:pic>
      <p:pic>
        <p:nvPicPr>
          <p:cNvPr id="4" name="图片 3"/>
          <p:cNvPicPr>
            <a:picLocks noChangeAspect="1"/>
          </p:cNvPicPr>
          <p:nvPr>
            <p:custDataLst>
              <p:tags r:id="rId5"/>
            </p:custDataLst>
          </p:nvPr>
        </p:nvPicPr>
        <p:blipFill>
          <a:blip r:embed="rId9"/>
          <a:stretch>
            <a:fillRect/>
          </a:stretch>
        </p:blipFill>
        <p:spPr>
          <a:xfrm>
            <a:off x="1293495" y="2287270"/>
            <a:ext cx="4830445" cy="3317240"/>
          </a:xfrm>
          <a:prstGeom prst="rect">
            <a:avLst/>
          </a:prstGeom>
        </p:spPr>
      </p:pic>
      <p:pic>
        <p:nvPicPr>
          <p:cNvPr id="5" name="图片 4"/>
          <p:cNvPicPr>
            <a:picLocks noChangeAspect="1"/>
          </p:cNvPicPr>
          <p:nvPr>
            <p:custDataLst>
              <p:tags r:id="rId6"/>
            </p:custDataLst>
          </p:nvPr>
        </p:nvPicPr>
        <p:blipFill>
          <a:blip r:embed="rId10">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微信图片_20200913122603"/>
          <p:cNvPicPr>
            <a:picLocks noChangeAspect="1"/>
          </p:cNvPicPr>
          <p:nvPr/>
        </p:nvPicPr>
        <p:blipFill>
          <a:blip r:embed="rId3"/>
          <a:stretch>
            <a:fillRect/>
          </a:stretch>
        </p:blipFill>
        <p:spPr>
          <a:xfrm>
            <a:off x="1128395" y="879475"/>
            <a:ext cx="10290810" cy="5414645"/>
          </a:xfrm>
          <a:prstGeom prst="rect">
            <a:avLst/>
          </a:prstGeom>
        </p:spPr>
      </p:pic>
    </p:spTree>
    <p:custDataLst>
      <p:tags r:id="rId1"/>
    </p:custData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2"/>
            </p:custDataLst>
          </p:nvPr>
        </p:nvPicPr>
        <p:blipFill>
          <a:blip r:embed="rId7"/>
          <a:stretch>
            <a:fillRect/>
          </a:stretch>
        </p:blipFill>
        <p:spPr>
          <a:xfrm>
            <a:off x="425450" y="1177925"/>
            <a:ext cx="4394200" cy="3525520"/>
          </a:xfrm>
          <a:prstGeom prst="rect">
            <a:avLst/>
          </a:prstGeom>
        </p:spPr>
      </p:pic>
      <p:sp>
        <p:nvSpPr>
          <p:cNvPr id="3" name="文本框 2"/>
          <p:cNvSpPr txBox="1"/>
          <p:nvPr>
            <p:custDataLst>
              <p:tags r:id="rId3"/>
            </p:custDataLst>
          </p:nvPr>
        </p:nvSpPr>
        <p:spPr>
          <a:xfrm>
            <a:off x="5118100" y="1177925"/>
            <a:ext cx="6569710" cy="3709035"/>
          </a:xfrm>
          <a:prstGeom prst="rect">
            <a:avLst/>
          </a:prstGeom>
          <a:noFill/>
          <a:ln>
            <a:noFill/>
          </a:ln>
        </p:spPr>
        <p:txBody>
          <a:bodyPr wrap="square" rtlCol="0" anchor="t">
            <a:spAutoFit/>
          </a:bodyPr>
          <a:lstStyle/>
          <a:p>
            <a:pPr>
              <a:lnSpc>
                <a:spcPct val="120000"/>
              </a:lnSpc>
              <a:spcBef>
                <a:spcPct val="0"/>
              </a:spcBef>
              <a:spcAft>
                <a:spcPct val="0"/>
              </a:spcAft>
            </a:pPr>
            <a:r>
              <a:rPr lang="en-US" altLang="zh-CN" sz="2800">
                <a:latin typeface="宋体" panose="02010600030101010101" pitchFamily="2" charset="-122"/>
                <a:ea typeface="宋体" panose="02010600030101010101" pitchFamily="2" charset="-122"/>
              </a:rPr>
              <a:t>    </a:t>
            </a:r>
            <a:r>
              <a:rPr lang="zh-CN" altLang="en-US" sz="2800">
                <a:latin typeface="宋体" panose="02010600030101010101" pitchFamily="2" charset="-122"/>
                <a:ea typeface="宋体" panose="02010600030101010101" pitchFamily="2" charset="-122"/>
              </a:rPr>
              <a:t>通过五四运动，中国青年发现了自己的力量，中国人民和中华民族发现了自己的力量。中国人民和中华民族从斗争实践中懂得，中国社会发展，中华民族振兴，中国人民幸福，必须依靠自己的英勇奋斗来实现，没有人会恩赐给我们一个光明的中国。</a:t>
            </a:r>
          </a:p>
        </p:txBody>
      </p:sp>
      <p:sp>
        <p:nvSpPr>
          <p:cNvPr id="4" name="文本框 3"/>
          <p:cNvSpPr txBox="1"/>
          <p:nvPr>
            <p:custDataLst>
              <p:tags r:id="rId4"/>
            </p:custDataLst>
          </p:nvPr>
        </p:nvSpPr>
        <p:spPr>
          <a:xfrm>
            <a:off x="1423035" y="5235575"/>
            <a:ext cx="10264775" cy="460375"/>
          </a:xfrm>
          <a:prstGeom prst="rect">
            <a:avLst/>
          </a:prstGeom>
          <a:noFill/>
        </p:spPr>
        <p:txBody>
          <a:bodyPr wrap="square" rtlCol="0" anchor="t">
            <a:spAutoFit/>
          </a:bodyPr>
          <a:lstStyle/>
          <a:p>
            <a:pPr algn="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习近平总书记2019年4月30日在纪念五四运动100周年大会上的讲话</a:t>
            </a:r>
          </a:p>
        </p:txBody>
      </p:sp>
      <p:pic>
        <p:nvPicPr>
          <p:cNvPr id="5" name="图片 4"/>
          <p:cNvPicPr>
            <a:picLocks noChangeAspect="1"/>
          </p:cNvPicPr>
          <p:nvPr>
            <p:custDataLst>
              <p:tags r:id="rId5"/>
            </p:custDataLst>
          </p:nvPr>
        </p:nvPicPr>
        <p:blipFill>
          <a:blip r:embed="rId8">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C:\Users\Administrator\Desktop\截图20190901121624_副本.png截图20190901121624_副本"/>
          <p:cNvPicPr>
            <a:picLocks noChangeAspect="1"/>
          </p:cNvPicPr>
          <p:nvPr/>
        </p:nvPicPr>
        <p:blipFill>
          <a:blip r:embed="rId3"/>
          <a:srcRect/>
          <a:stretch>
            <a:fillRect/>
          </a:stretch>
        </p:blipFill>
        <p:spPr>
          <a:xfrm>
            <a:off x="6496050" y="-8890"/>
            <a:ext cx="5715000" cy="6875145"/>
          </a:xfrm>
          <a:prstGeom prst="rect">
            <a:avLst/>
          </a:prstGeom>
        </p:spPr>
      </p:pic>
      <p:sp>
        <p:nvSpPr>
          <p:cNvPr id="31745" name="Text Box 2"/>
          <p:cNvSpPr txBox="1"/>
          <p:nvPr/>
        </p:nvSpPr>
        <p:spPr>
          <a:xfrm>
            <a:off x="159385" y="133350"/>
            <a:ext cx="6904990" cy="706755"/>
          </a:xfrm>
          <a:prstGeom prst="rect">
            <a:avLst/>
          </a:prstGeom>
          <a:noFill/>
          <a:ln w="9525">
            <a:noFill/>
          </a:ln>
        </p:spPr>
        <p:txBody>
          <a:bodyPr wrap="square" anchor="t">
            <a:spAutoFit/>
          </a:bodyPr>
          <a:lstStyle/>
          <a:p>
            <a:pPr>
              <a:buFont typeface="Wingdings" panose="05000000000000000000" pitchFamily="2" charset="2"/>
            </a:pPr>
            <a:r>
              <a:rPr lang="zh-CN" altLang="zh-CN" sz="4400" b="1" dirty="0">
                <a:solidFill>
                  <a:srgbClr val="FF0000"/>
                </a:solidFill>
                <a:latin typeface="华文新魏" panose="02010800040101010101" pitchFamily="2" charset="-122"/>
                <a:ea typeface="华文新魏" panose="02010800040101010101" pitchFamily="2" charset="-122"/>
              </a:rPr>
              <a:t>1.希望之光——新出路</a:t>
            </a:r>
          </a:p>
        </p:txBody>
      </p:sp>
      <p:sp>
        <p:nvSpPr>
          <p:cNvPr id="2" name="文本框 1"/>
          <p:cNvSpPr txBox="1"/>
          <p:nvPr/>
        </p:nvSpPr>
        <p:spPr>
          <a:xfrm>
            <a:off x="62865" y="1228725"/>
            <a:ext cx="6433185" cy="5015865"/>
          </a:xfrm>
          <a:prstGeom prst="rect">
            <a:avLst/>
          </a:prstGeom>
          <a:noFill/>
        </p:spPr>
        <p:txBody>
          <a:bodyPr wrap="square" rtlCol="0" anchor="t">
            <a:spAutoFit/>
          </a:bodyPr>
          <a:lstStyle/>
          <a:p>
            <a:pPr>
              <a:lnSpc>
                <a:spcPct val="160000"/>
              </a:lnSpc>
            </a:pPr>
            <a:r>
              <a:rPr lang="en-US" altLang="zh-CN" sz="4000" dirty="0">
                <a:solidFill>
                  <a:srgbClr val="000000"/>
                </a:solidFill>
                <a:latin typeface="华文新魏" panose="02010800040101010101" pitchFamily="2" charset="-122"/>
                <a:ea typeface="华文新魏" panose="02010800040101010101" pitchFamily="2" charset="-122"/>
                <a:sym typeface="+mn-ea"/>
              </a:rPr>
              <a:t>        1917</a:t>
            </a:r>
            <a:r>
              <a:rPr lang="zh-CN" altLang="en-US" sz="4000" dirty="0">
                <a:solidFill>
                  <a:srgbClr val="000000"/>
                </a:solidFill>
                <a:latin typeface="华文新魏" panose="02010800040101010101" pitchFamily="2" charset="-122"/>
                <a:ea typeface="华文新魏" panose="02010800040101010101" pitchFamily="2" charset="-122"/>
                <a:sym typeface="+mn-ea"/>
              </a:rPr>
              <a:t>年俄国十月革命，让马克思主义传入中国，中国先进知识分子，从马克思主义的科学真理中看到了解决中国问题的新出路</a:t>
            </a:r>
          </a:p>
        </p:txBody>
      </p:sp>
      <p:sp>
        <p:nvSpPr>
          <p:cNvPr id="6" name="椭圆形标注 5"/>
          <p:cNvSpPr/>
          <p:nvPr/>
        </p:nvSpPr>
        <p:spPr>
          <a:xfrm>
            <a:off x="8813165" y="391160"/>
            <a:ext cx="3115945" cy="1851025"/>
          </a:xfrm>
          <a:prstGeom prst="wedgeEllipseCallout">
            <a:avLst/>
          </a:prstGeom>
          <a:solidFill>
            <a:schemeClr val="bg1"/>
          </a:solidFill>
          <a:ln>
            <a:solidFill>
              <a:srgbClr val="E4E4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9099550" y="532130"/>
            <a:ext cx="2926080" cy="1568450"/>
          </a:xfrm>
          <a:prstGeom prst="rect">
            <a:avLst/>
          </a:prstGeom>
          <a:noFill/>
        </p:spPr>
        <p:txBody>
          <a:bodyPr wrap="square" rtlCol="0" anchor="t">
            <a:spAutoFit/>
          </a:bodyPr>
          <a:lstStyle/>
          <a:p>
            <a:r>
              <a:rPr lang="zh-CN" altLang="en-US" sz="3200" b="1">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sym typeface="+mn-ea"/>
              </a:rPr>
              <a:t>试看将来的环球，必是赤旗的世界！</a:t>
            </a:r>
          </a:p>
        </p:txBody>
      </p:sp>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1745"/>
                                        </p:tgtEl>
                                        <p:attrNameLst>
                                          <p:attrName>style.visibility</p:attrName>
                                        </p:attrNameLst>
                                      </p:cBhvr>
                                      <p:to>
                                        <p:strVal val="visible"/>
                                      </p:to>
                                    </p:set>
                                    <p:animEffect transition="in" filter="wipe(left)">
                                      <p:cBhvr>
                                        <p:cTn id="10" dur="500"/>
                                        <p:tgtEl>
                                          <p:spTgt spid="31745"/>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left)">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55"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1000" fill="hold"/>
                                        <p:tgtEl>
                                          <p:spTgt spid="2"/>
                                        </p:tgtEl>
                                        <p:attrNameLst>
                                          <p:attrName>ppt_w</p:attrName>
                                        </p:attrNameLst>
                                      </p:cBhvr>
                                      <p:tavLst>
                                        <p:tav tm="0">
                                          <p:val>
                                            <p:strVal val="#ppt_w*0.70"/>
                                          </p:val>
                                        </p:tav>
                                        <p:tav tm="100000">
                                          <p:val>
                                            <p:strVal val="#ppt_w"/>
                                          </p:val>
                                        </p:tav>
                                      </p:tavLst>
                                    </p:anim>
                                    <p:anim calcmode="lin" valueType="num">
                                      <p:cBhvr>
                                        <p:cTn id="22" dur="1000" fill="hold"/>
                                        <p:tgtEl>
                                          <p:spTgt spid="2"/>
                                        </p:tgtEl>
                                        <p:attrNameLst>
                                          <p:attrName>ppt_h</p:attrName>
                                        </p:attrNameLst>
                                      </p:cBhvr>
                                      <p:tavLst>
                                        <p:tav tm="0">
                                          <p:val>
                                            <p:strVal val="#ppt_h"/>
                                          </p:val>
                                        </p:tav>
                                        <p:tav tm="100000">
                                          <p:val>
                                            <p:strVal val="#ppt_h"/>
                                          </p:val>
                                        </p:tav>
                                      </p:tavLst>
                                    </p:anim>
                                    <p:animEffect transition="in" filter="fade">
                                      <p:cBhvr>
                                        <p:cTn id="23"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5" grpId="0"/>
      <p:bldP spid="2" grpId="0"/>
      <p:bldP spid="6" grpId="0" bldLvl="0" animBg="1"/>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5五四运动_20190901145705">
            <a:hlinkClick r:id="rId2" action="ppaction://hlinkfile"/>
          </p:cNvPr>
          <p:cNvPicPr>
            <a:picLocks noChangeAspect="1"/>
          </p:cNvPicPr>
          <p:nvPr/>
        </p:nvPicPr>
        <p:blipFill>
          <a:blip r:embed="rId3"/>
          <a:stretch>
            <a:fillRect/>
          </a:stretch>
        </p:blipFill>
        <p:spPr>
          <a:xfrm>
            <a:off x="2540" y="-88265"/>
            <a:ext cx="10685145" cy="7035165"/>
          </a:xfrm>
          <a:prstGeom prst="rect">
            <a:avLst/>
          </a:prstGeom>
        </p:spPr>
      </p:pic>
      <p:sp>
        <p:nvSpPr>
          <p:cNvPr id="31745" name="Text Box 2"/>
          <p:cNvSpPr txBox="1"/>
          <p:nvPr/>
        </p:nvSpPr>
        <p:spPr>
          <a:xfrm>
            <a:off x="10687685" y="407035"/>
            <a:ext cx="1383030" cy="6249670"/>
          </a:xfrm>
          <a:prstGeom prst="rect">
            <a:avLst/>
          </a:prstGeom>
          <a:noFill/>
          <a:ln w="9525">
            <a:noFill/>
          </a:ln>
        </p:spPr>
        <p:txBody>
          <a:bodyPr wrap="square" anchor="t">
            <a:spAutoFit/>
          </a:bodyPr>
          <a:lstStyle/>
          <a:p>
            <a:pPr>
              <a:lnSpc>
                <a:spcPct val="130000"/>
              </a:lnSpc>
              <a:buFont typeface="Wingdings" panose="05000000000000000000" pitchFamily="2" charset="2"/>
            </a:pPr>
            <a:r>
              <a:rPr lang="zh-CN" altLang="zh-CN" sz="4400" b="1" dirty="0">
                <a:solidFill>
                  <a:srgbClr val="FF0000"/>
                </a:solidFill>
                <a:latin typeface="华文新魏" panose="02010800040101010101" pitchFamily="2" charset="-122"/>
                <a:ea typeface="华文新魏" panose="02010800040101010101" pitchFamily="2" charset="-122"/>
              </a:rPr>
              <a:t>五四运动：中国革命的转折。</a:t>
            </a:r>
            <a:r>
              <a:rPr lang="en-US" altLang="zh-CN" sz="4400" b="1" dirty="0">
                <a:solidFill>
                  <a:srgbClr val="FF0000"/>
                </a:solidFill>
                <a:latin typeface="华文新魏" panose="02010800040101010101" pitchFamily="2" charset="-122"/>
                <a:ea typeface="华文新魏" panose="02010800040101010101" pitchFamily="2" charset="-122"/>
              </a:rPr>
              <a:t/>
            </a:r>
            <a:br>
              <a:rPr lang="en-US" altLang="zh-CN" sz="4400" b="1" dirty="0">
                <a:solidFill>
                  <a:srgbClr val="FF0000"/>
                </a:solidFill>
                <a:latin typeface="华文新魏" panose="02010800040101010101" pitchFamily="2" charset="-122"/>
                <a:ea typeface="华文新魏" panose="02010800040101010101" pitchFamily="2" charset="-122"/>
              </a:rPr>
            </a:br>
            <a:endParaRPr lang="en-US" altLang="zh-CN" sz="4400" b="1" dirty="0">
              <a:solidFill>
                <a:srgbClr val="FF0000"/>
              </a:solidFill>
              <a:latin typeface="华文新魏" panose="02010800040101010101" pitchFamily="2" charset="-122"/>
              <a:ea typeface="华文新魏" panose="02010800040101010101" pitchFamily="2" charset="-122"/>
            </a:endParaRPr>
          </a:p>
        </p:txBody>
      </p:sp>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1745"/>
                                        </p:tgtEl>
                                        <p:attrNameLst>
                                          <p:attrName>style.visibility</p:attrName>
                                        </p:attrNameLst>
                                      </p:cBhvr>
                                      <p:to>
                                        <p:strVal val="visible"/>
                                      </p:to>
                                    </p:set>
                                    <p:animEffect transition="in" filter="wipe(left)">
                                      <p:cBhvr>
                                        <p:cTn id="7" dur="500"/>
                                        <p:tgtEl>
                                          <p:spTgt spid="317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2"/>
            </p:custDataLst>
          </p:nvPr>
        </p:nvSpPr>
        <p:spPr>
          <a:xfrm>
            <a:off x="-10160" y="1416685"/>
            <a:ext cx="12213590" cy="4872355"/>
          </a:xfrm>
          <a:prstGeom prst="rect">
            <a:avLst/>
          </a:prstGeom>
          <a:solidFill>
            <a:schemeClr val="accent4">
              <a:lumMod val="20000"/>
              <a:lumOff val="80000"/>
            </a:schemeClr>
          </a:solidFill>
          <a:ln>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custDataLst>
              <p:tags r:id="rId3"/>
            </p:custDataLst>
          </p:nvPr>
        </p:nvSpPr>
        <p:spPr>
          <a:xfrm>
            <a:off x="864235" y="1668780"/>
            <a:ext cx="10464165" cy="3415030"/>
          </a:xfrm>
          <a:prstGeom prst="rect">
            <a:avLst/>
          </a:prstGeom>
          <a:noFill/>
        </p:spPr>
        <p:txBody>
          <a:bodyPr wrap="square" rtlCol="0" anchor="t">
            <a:spAutoFit/>
          </a:bodyPr>
          <a:lstStyle/>
          <a:p>
            <a:pPr>
              <a:lnSpc>
                <a:spcPct val="150000"/>
              </a:lnSpc>
            </a:pPr>
            <a:r>
              <a:rPr lang="en-US" altLang="zh-CN" sz="2400" dirty="0">
                <a:latin typeface="宋体" panose="02010600030101010101" pitchFamily="2" charset="-122"/>
                <a:ea typeface="宋体" panose="02010600030101010101" pitchFamily="2" charset="-122"/>
              </a:rPr>
              <a:t>    </a:t>
            </a:r>
            <a:r>
              <a:rPr lang="zh-CN" altLang="en-US" sz="2400" dirty="0">
                <a:latin typeface="宋体" panose="02010600030101010101" pitchFamily="2" charset="-122"/>
                <a:ea typeface="宋体" panose="02010600030101010101" pitchFamily="2" charset="-122"/>
              </a:rPr>
              <a:t>五四运动，以彻底反帝反封建的</a:t>
            </a:r>
            <a:r>
              <a:rPr lang="zh-CN" altLang="en-US" sz="2400" dirty="0">
                <a:solidFill>
                  <a:srgbClr val="FF0000"/>
                </a:solidFill>
                <a:latin typeface="宋体" panose="02010600030101010101" pitchFamily="2" charset="-122"/>
                <a:ea typeface="宋体" panose="02010600030101010101" pitchFamily="2" charset="-122"/>
              </a:rPr>
              <a:t>革命性</a:t>
            </a:r>
            <a:r>
              <a:rPr lang="zh-CN" altLang="en-US" sz="2400" dirty="0">
                <a:latin typeface="宋体" panose="02010600030101010101" pitchFamily="2" charset="-122"/>
                <a:ea typeface="宋体" panose="02010600030101010101" pitchFamily="2" charset="-122"/>
              </a:rPr>
              <a:t>、追求救国强国真理的</a:t>
            </a:r>
            <a:r>
              <a:rPr lang="zh-CN" altLang="en-US" sz="2400" dirty="0">
                <a:solidFill>
                  <a:srgbClr val="FF0000"/>
                </a:solidFill>
                <a:latin typeface="宋体" panose="02010600030101010101" pitchFamily="2" charset="-122"/>
                <a:ea typeface="宋体" panose="02010600030101010101" pitchFamily="2" charset="-122"/>
              </a:rPr>
              <a:t>进步性</a:t>
            </a:r>
            <a:r>
              <a:rPr lang="zh-CN" altLang="en-US" sz="2400" dirty="0">
                <a:latin typeface="宋体" panose="02010600030101010101" pitchFamily="2" charset="-122"/>
                <a:ea typeface="宋体" panose="02010600030101010101" pitchFamily="2" charset="-122"/>
              </a:rPr>
              <a:t>、各族各界群众积极参与的</a:t>
            </a:r>
            <a:r>
              <a:rPr lang="zh-CN" altLang="en-US" sz="2400" dirty="0">
                <a:solidFill>
                  <a:srgbClr val="FF0000"/>
                </a:solidFill>
                <a:latin typeface="宋体" panose="02010600030101010101" pitchFamily="2" charset="-122"/>
                <a:ea typeface="宋体" panose="02010600030101010101" pitchFamily="2" charset="-122"/>
              </a:rPr>
              <a:t>广泛性</a:t>
            </a:r>
            <a:r>
              <a:rPr lang="zh-CN" altLang="en-US" sz="2400" dirty="0">
                <a:latin typeface="宋体" panose="02010600030101010101" pitchFamily="2" charset="-122"/>
                <a:ea typeface="宋体" panose="02010600030101010101" pitchFamily="2" charset="-122"/>
              </a:rPr>
              <a:t>，推动了中国社会进步，促进了马克思主义在中国的传播，促进了马克思主义同中国工人运动的结合，</a:t>
            </a:r>
            <a:r>
              <a:rPr lang="zh-CN" altLang="en-US" sz="2400" dirty="0">
                <a:solidFill>
                  <a:srgbClr val="FF0000"/>
                </a:solidFill>
                <a:latin typeface="宋体" panose="02010600030101010101" pitchFamily="2" charset="-122"/>
                <a:ea typeface="宋体" panose="02010600030101010101" pitchFamily="2" charset="-122"/>
              </a:rPr>
              <a:t>为中国共产党成立做了思想上干部上的准备，</a:t>
            </a:r>
            <a:r>
              <a:rPr lang="zh-CN" altLang="en-US" sz="2400" dirty="0">
                <a:latin typeface="宋体" panose="02010600030101010101" pitchFamily="2" charset="-122"/>
                <a:ea typeface="宋体" panose="02010600030101010101" pitchFamily="2" charset="-122"/>
              </a:rPr>
              <a:t>为新的革命力量、革命文化、革命斗争登上历史舞台创造了条件，是中国</a:t>
            </a:r>
            <a:r>
              <a:rPr lang="zh-CN" altLang="en-US" sz="2400" dirty="0">
                <a:solidFill>
                  <a:srgbClr val="FF0000"/>
                </a:solidFill>
                <a:latin typeface="宋体" panose="02010600030101010101" pitchFamily="2" charset="-122"/>
                <a:ea typeface="宋体" panose="02010600030101010101" pitchFamily="2" charset="-122"/>
              </a:rPr>
              <a:t>旧民主主义革命走向新民主主义革命的转折点</a:t>
            </a:r>
            <a:r>
              <a:rPr lang="zh-CN" altLang="en-US" sz="2400" dirty="0">
                <a:latin typeface="宋体" panose="02010600030101010101" pitchFamily="2" charset="-122"/>
                <a:ea typeface="宋体" panose="02010600030101010101" pitchFamily="2" charset="-122"/>
              </a:rPr>
              <a:t>，在近代以来中华民族追求</a:t>
            </a:r>
            <a:r>
              <a:rPr lang="zh-CN" altLang="en-US" sz="2400" dirty="0">
                <a:solidFill>
                  <a:srgbClr val="FF0000"/>
                </a:solidFill>
                <a:latin typeface="宋体" panose="02010600030101010101" pitchFamily="2" charset="-122"/>
                <a:ea typeface="宋体" panose="02010600030101010101" pitchFamily="2" charset="-122"/>
              </a:rPr>
              <a:t>民族独立和发展</a:t>
            </a:r>
            <a:r>
              <a:rPr lang="zh-CN" altLang="en-US" sz="2400" dirty="0">
                <a:latin typeface="宋体" panose="02010600030101010101" pitchFamily="2" charset="-122"/>
                <a:ea typeface="宋体" panose="02010600030101010101" pitchFamily="2" charset="-122"/>
              </a:rPr>
              <a:t>进步的历史进程中具有里程碑意义。</a:t>
            </a:r>
          </a:p>
        </p:txBody>
      </p:sp>
      <p:sp>
        <p:nvSpPr>
          <p:cNvPr id="12" name="文本框 11"/>
          <p:cNvSpPr txBox="1"/>
          <p:nvPr>
            <p:custDataLst>
              <p:tags r:id="rId4"/>
            </p:custDataLst>
          </p:nvPr>
        </p:nvSpPr>
        <p:spPr>
          <a:xfrm>
            <a:off x="4742575" y="627368"/>
            <a:ext cx="4699000" cy="706755"/>
          </a:xfrm>
          <a:prstGeom prst="rect">
            <a:avLst/>
          </a:prstGeom>
          <a:noFill/>
        </p:spPr>
        <p:txBody>
          <a:bodyPr wrap="none" rtlCol="0">
            <a:spAutoFit/>
          </a:bodyPr>
          <a:lstStyle/>
          <a:p>
            <a:pPr algn="l"/>
            <a:r>
              <a:rPr lang="zh-CN" altLang="en-US" sz="4000" b="1" smtClean="0">
                <a:solidFill>
                  <a:srgbClr val="FF0028"/>
                </a:solidFill>
                <a:latin typeface="微软雅黑" panose="020B0503020204020204" pitchFamily="34" charset="-122"/>
                <a:ea typeface="微软雅黑" panose="020B0503020204020204" pitchFamily="34" charset="-122"/>
              </a:rPr>
              <a:t>五四运动的</a:t>
            </a:r>
            <a:r>
              <a:rPr lang="zh-CN" altLang="en-US" sz="4000" b="1" smtClean="0">
                <a:solidFill>
                  <a:srgbClr val="FF0028"/>
                </a:solidFill>
                <a:latin typeface="微软雅黑" panose="020B0503020204020204" pitchFamily="34" charset="-122"/>
                <a:ea typeface="微软雅黑" panose="020B0503020204020204" pitchFamily="34" charset="-122"/>
                <a:sym typeface="+mn-ea"/>
              </a:rPr>
              <a:t>意义</a:t>
            </a:r>
            <a:r>
              <a:rPr lang="en-US" altLang="zh-CN" sz="4000" b="1" smtClean="0">
                <a:solidFill>
                  <a:srgbClr val="FF0028"/>
                </a:solidFill>
                <a:latin typeface="微软雅黑" panose="020B0503020204020204" pitchFamily="34" charset="-122"/>
                <a:ea typeface="微软雅黑" panose="020B0503020204020204" pitchFamily="34" charset="-122"/>
                <a:sym typeface="+mn-ea"/>
              </a:rPr>
              <a:t>P23</a:t>
            </a:r>
          </a:p>
        </p:txBody>
      </p:sp>
      <p:sp>
        <p:nvSpPr>
          <p:cNvPr id="5" name="矩形 4"/>
          <p:cNvSpPr/>
          <p:nvPr>
            <p:custDataLst>
              <p:tags r:id="rId5"/>
            </p:custDataLst>
          </p:nvPr>
        </p:nvSpPr>
        <p:spPr>
          <a:xfrm>
            <a:off x="3809365" y="727710"/>
            <a:ext cx="460375" cy="506730"/>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custDataLst>
              <p:tags r:id="rId6"/>
            </p:custDataLst>
          </p:nvPr>
        </p:nvSpPr>
        <p:spPr>
          <a:xfrm>
            <a:off x="1256030" y="5304155"/>
            <a:ext cx="10264775" cy="460375"/>
          </a:xfrm>
          <a:prstGeom prst="rect">
            <a:avLst/>
          </a:prstGeom>
          <a:noFill/>
        </p:spPr>
        <p:txBody>
          <a:bodyPr wrap="square" rtlCol="0" anchor="t">
            <a:spAutoFit/>
          </a:bodyPr>
          <a:lstStyle/>
          <a:p>
            <a:pPr algn="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习近平总书记2019年4月30日在纪念五四运动100周年大会上的讲话</a:t>
            </a:r>
          </a:p>
        </p:txBody>
      </p:sp>
      <p:pic>
        <p:nvPicPr>
          <p:cNvPr id="6" name="图片 5"/>
          <p:cNvPicPr>
            <a:picLocks noChangeAspect="1"/>
          </p:cNvPicPr>
          <p:nvPr>
            <p:custDataLst>
              <p:tags r:id="rId7"/>
            </p:custDataLst>
          </p:nvPr>
        </p:nvPicPr>
        <p:blipFill>
          <a:blip r:embed="rId9">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2147482468"/>
          <p:cNvPicPr>
            <a:picLocks noChangeAspect="1"/>
          </p:cNvPicPr>
          <p:nvPr/>
        </p:nvPicPr>
        <p:blipFill>
          <a:blip r:embed="rId2"/>
          <a:stretch>
            <a:fillRect/>
          </a:stretch>
        </p:blipFill>
        <p:spPr>
          <a:xfrm>
            <a:off x="-56515" y="-42545"/>
            <a:ext cx="6654165" cy="6863715"/>
          </a:xfrm>
          <a:prstGeom prst="rect">
            <a:avLst/>
          </a:prstGeom>
          <a:noFill/>
          <a:ln w="9525">
            <a:noFill/>
          </a:ln>
        </p:spPr>
      </p:pic>
      <p:pic>
        <p:nvPicPr>
          <p:cNvPr id="5" name="图片 4" descr="截图20190830093820"/>
          <p:cNvPicPr>
            <a:picLocks noChangeAspect="1"/>
          </p:cNvPicPr>
          <p:nvPr/>
        </p:nvPicPr>
        <p:blipFill>
          <a:blip r:embed="rId3"/>
          <a:stretch>
            <a:fillRect/>
          </a:stretch>
        </p:blipFill>
        <p:spPr>
          <a:xfrm>
            <a:off x="6355715" y="-42545"/>
            <a:ext cx="5901690" cy="6863080"/>
          </a:xfrm>
          <a:prstGeom prst="rect">
            <a:avLst/>
          </a:prstGeom>
        </p:spPr>
      </p:pic>
      <p:sp>
        <p:nvSpPr>
          <p:cNvPr id="3" name="文本框 2"/>
          <p:cNvSpPr txBox="1"/>
          <p:nvPr/>
        </p:nvSpPr>
        <p:spPr>
          <a:xfrm>
            <a:off x="234315" y="321945"/>
            <a:ext cx="334645" cy="6185535"/>
          </a:xfrm>
          <a:prstGeom prst="rect">
            <a:avLst/>
          </a:prstGeom>
          <a:noFill/>
        </p:spPr>
        <p:txBody>
          <a:bodyPr wrap="square" rtlCol="0" anchor="t">
            <a:spAutoFit/>
          </a:bodyPr>
          <a:lstStyle/>
          <a:p>
            <a:pPr algn="ctr"/>
            <a:r>
              <a:rPr lang="en-US" altLang="zh-CN" sz="4400" b="1" dirty="0">
                <a:solidFill>
                  <a:srgbClr val="FF0000"/>
                </a:solidFill>
                <a:latin typeface="华文新魏" panose="02010800040101010101" pitchFamily="2" charset="-122"/>
                <a:ea typeface="华文新魏" panose="02010800040101010101" pitchFamily="2" charset="-122"/>
                <a:sym typeface="+mn-ea"/>
              </a:rPr>
              <a:t>1.</a:t>
            </a:r>
            <a:r>
              <a:rPr lang="zh-CN" altLang="en-US" sz="4400" b="1" dirty="0">
                <a:solidFill>
                  <a:srgbClr val="FF0000"/>
                </a:solidFill>
                <a:latin typeface="华文新魏" panose="02010800040101010101" pitchFamily="2" charset="-122"/>
                <a:ea typeface="华文新魏" panose="02010800040101010101" pitchFamily="2" charset="-122"/>
                <a:sym typeface="+mn-ea"/>
              </a:rPr>
              <a:t>近代中国</a:t>
            </a:r>
            <a:r>
              <a:rPr lang="zh-CN" altLang="zh-CN" sz="4400" b="1" dirty="0">
                <a:solidFill>
                  <a:srgbClr val="FF0000"/>
                </a:solidFill>
                <a:latin typeface="华文新魏" panose="02010800040101010101" pitchFamily="2" charset="-122"/>
                <a:ea typeface="华文新魏" panose="02010800040101010101" pitchFamily="2" charset="-122"/>
                <a:sym typeface="+mn-ea"/>
              </a:rPr>
              <a:t>因何沉沦</a:t>
            </a:r>
          </a:p>
        </p:txBody>
      </p:sp>
      <p:sp>
        <p:nvSpPr>
          <p:cNvPr id="4" name="文本框 3"/>
          <p:cNvSpPr txBox="1"/>
          <p:nvPr/>
        </p:nvSpPr>
        <p:spPr>
          <a:xfrm>
            <a:off x="699770" y="1410970"/>
            <a:ext cx="5655310" cy="521970"/>
          </a:xfrm>
          <a:prstGeom prst="rect">
            <a:avLst/>
          </a:prstGeom>
          <a:noFill/>
        </p:spPr>
        <p:txBody>
          <a:bodyPr wrap="square" rtlCol="0" anchor="t">
            <a:spAutoFit/>
          </a:bodyPr>
          <a:lstStyle/>
          <a:p>
            <a:pPr algn="l"/>
            <a:r>
              <a:rPr lang="zh-CN" sz="2800" b="1" dirty="0">
                <a:solidFill>
                  <a:srgbClr val="FF0000"/>
                </a:solidFill>
                <a:latin typeface="华文新魏" panose="02010800040101010101" pitchFamily="2" charset="-122"/>
                <a:ea typeface="华文新魏" panose="02010800040101010101" pitchFamily="2" charset="-122"/>
                <a:sym typeface="+mn-ea"/>
              </a:rPr>
              <a:t>从破封建制度的罗网</a:t>
            </a:r>
            <a:r>
              <a:rPr lang="en-US" altLang="zh-CN" sz="2800" b="1" dirty="0">
                <a:solidFill>
                  <a:srgbClr val="FF0000"/>
                </a:solidFill>
                <a:latin typeface="华文新魏" panose="02010800040101010101" pitchFamily="2" charset="-122"/>
                <a:ea typeface="华文新魏" panose="02010800040101010101" pitchFamily="2" charset="-122"/>
                <a:sym typeface="+mn-ea"/>
              </a:rPr>
              <a:t>,</a:t>
            </a:r>
            <a:r>
              <a:rPr lang="zh-CN" altLang="en-US" sz="2800" b="1" dirty="0">
                <a:solidFill>
                  <a:srgbClr val="FF0000"/>
                </a:solidFill>
                <a:latin typeface="华文新魏" panose="02010800040101010101" pitchFamily="2" charset="-122"/>
                <a:ea typeface="华文新魏" panose="02010800040101010101" pitchFamily="2" charset="-122"/>
                <a:sym typeface="+mn-ea"/>
              </a:rPr>
              <a:t>发展日新月异</a:t>
            </a:r>
          </a:p>
        </p:txBody>
      </p:sp>
      <p:sp>
        <p:nvSpPr>
          <p:cNvPr id="6" name="文本框 5"/>
          <p:cNvSpPr txBox="1"/>
          <p:nvPr/>
        </p:nvSpPr>
        <p:spPr>
          <a:xfrm>
            <a:off x="6396355" y="3573145"/>
            <a:ext cx="688975" cy="1445260"/>
          </a:xfrm>
          <a:prstGeom prst="rect">
            <a:avLst/>
          </a:prstGeom>
          <a:noFill/>
        </p:spPr>
        <p:txBody>
          <a:bodyPr wrap="square" rtlCol="0" anchor="t">
            <a:spAutoFit/>
          </a:bodyPr>
          <a:lstStyle/>
          <a:p>
            <a:pPr algn="l"/>
            <a:r>
              <a:rPr lang="zh-CN" sz="4400" b="1" dirty="0">
                <a:solidFill>
                  <a:srgbClr val="FF0000"/>
                </a:solidFill>
                <a:latin typeface="华文新魏" panose="02010800040101010101" pitchFamily="2" charset="-122"/>
                <a:ea typeface="华文新魏" panose="02010800040101010101" pitchFamily="2" charset="-122"/>
                <a:sym typeface="+mn-ea"/>
              </a:rPr>
              <a:t>内</a:t>
            </a:r>
          </a:p>
          <a:p>
            <a:pPr algn="l"/>
            <a:r>
              <a:rPr lang="zh-CN" sz="4400" b="1" dirty="0">
                <a:solidFill>
                  <a:srgbClr val="FF0000"/>
                </a:solidFill>
                <a:latin typeface="华文新魏" panose="02010800040101010101" pitchFamily="2" charset="-122"/>
                <a:ea typeface="华文新魏" panose="02010800040101010101" pitchFamily="2" charset="-122"/>
                <a:sym typeface="+mn-ea"/>
              </a:rPr>
              <a:t>因</a:t>
            </a:r>
          </a:p>
        </p:txBody>
      </p:sp>
      <p:sp>
        <p:nvSpPr>
          <p:cNvPr id="7" name="文本框 6"/>
          <p:cNvSpPr txBox="1"/>
          <p:nvPr/>
        </p:nvSpPr>
        <p:spPr>
          <a:xfrm>
            <a:off x="6355715" y="610235"/>
            <a:ext cx="770255" cy="1445260"/>
          </a:xfrm>
          <a:prstGeom prst="rect">
            <a:avLst/>
          </a:prstGeom>
          <a:noFill/>
        </p:spPr>
        <p:txBody>
          <a:bodyPr wrap="square" rtlCol="0" anchor="t">
            <a:spAutoFit/>
          </a:bodyPr>
          <a:lstStyle/>
          <a:p>
            <a:pPr algn="l"/>
            <a:r>
              <a:rPr lang="zh-CN" sz="4400" b="1" dirty="0">
                <a:solidFill>
                  <a:srgbClr val="FF0000"/>
                </a:solidFill>
                <a:latin typeface="华文新魏" panose="02010800040101010101" pitchFamily="2" charset="-122"/>
                <a:ea typeface="华文新魏" panose="02010800040101010101" pitchFamily="2" charset="-122"/>
                <a:sym typeface="+mn-ea"/>
              </a:rPr>
              <a:t>外</a:t>
            </a:r>
          </a:p>
          <a:p>
            <a:pPr algn="l"/>
            <a:r>
              <a:rPr lang="zh-CN" sz="4400" b="1" dirty="0">
                <a:solidFill>
                  <a:srgbClr val="FF0000"/>
                </a:solidFill>
                <a:latin typeface="华文新魏" panose="02010800040101010101" pitchFamily="2" charset="-122"/>
                <a:ea typeface="华文新魏" panose="02010800040101010101" pitchFamily="2" charset="-122"/>
                <a:sym typeface="+mn-ea"/>
              </a:rPr>
              <a:t>因</a:t>
            </a:r>
          </a:p>
        </p:txBody>
      </p:sp>
      <p:sp>
        <p:nvSpPr>
          <p:cNvPr id="10" name="文本框 9"/>
          <p:cNvSpPr txBox="1"/>
          <p:nvPr/>
        </p:nvSpPr>
        <p:spPr>
          <a:xfrm>
            <a:off x="699770" y="3058160"/>
            <a:ext cx="5655945" cy="953135"/>
          </a:xfrm>
          <a:prstGeom prst="rect">
            <a:avLst/>
          </a:prstGeom>
          <a:noFill/>
        </p:spPr>
        <p:txBody>
          <a:bodyPr wrap="square" rtlCol="0" anchor="t">
            <a:spAutoFit/>
          </a:bodyPr>
          <a:lstStyle/>
          <a:p>
            <a:pPr algn="l">
              <a:lnSpc>
                <a:spcPct val="100000"/>
              </a:lnSpc>
            </a:pPr>
            <a:r>
              <a:rPr lang="zh-CN" sz="2800" b="1" dirty="0">
                <a:solidFill>
                  <a:srgbClr val="FF0000"/>
                </a:solidFill>
                <a:latin typeface="华文新魏" panose="02010800040101010101" pitchFamily="2" charset="-122"/>
                <a:ea typeface="华文新魏" panose="02010800040101010101" pitchFamily="2" charset="-122"/>
                <a:sym typeface="+mn-ea"/>
              </a:rPr>
              <a:t>中国仍处于日趋没落的封建专制统治之下</a:t>
            </a:r>
          </a:p>
        </p:txBody>
      </p:sp>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3"/>
                                        </p:tgtEl>
                                        <p:attrNameLst>
                                          <p:attrName>style.visibility</p:attrName>
                                        </p:attrNameLst>
                                      </p:cBhvr>
                                      <p:to>
                                        <p:strVal val="visible"/>
                                      </p:to>
                                    </p:set>
                                    <p:animEffect transition="in" filter="wipe(left)">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2000" fill="hold">
                                          <p:stCondLst>
                                            <p:cond delay="0"/>
                                          </p:stCondLst>
                                        </p:cTn>
                                        <p:tgtEl>
                                          <p:spTgt spid="2"/>
                                        </p:tgtEl>
                                        <p:attrNameLst>
                                          <p:attrName>style.visibility</p:attrName>
                                        </p:attrNameLst>
                                      </p:cBhvr>
                                      <p:to>
                                        <p:strVal val="visible"/>
                                      </p:to>
                                    </p:set>
                                    <p:animEffect transition="in" filter="wipe(left)">
                                      <p:cBhvr>
                                        <p:cTn id="12" dur="2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2000" fill="hold">
                                          <p:stCondLst>
                                            <p:cond delay="0"/>
                                          </p:stCondLst>
                                        </p:cTn>
                                        <p:tgtEl>
                                          <p:spTgt spid="4"/>
                                        </p:tgtEl>
                                        <p:attrNameLst>
                                          <p:attrName>style.visibility</p:attrName>
                                        </p:attrNameLst>
                                      </p:cBhvr>
                                      <p:to>
                                        <p:strVal val="visible"/>
                                      </p:to>
                                    </p:set>
                                    <p:animEffect transition="in" filter="wipe(left)">
                                      <p:cBhvr>
                                        <p:cTn id="17" dur="2000"/>
                                        <p:tgtEl>
                                          <p:spTgt spid="4"/>
                                        </p:tgtEl>
                                      </p:cBhvr>
                                    </p:animEffect>
                                  </p:childTnLst>
                                </p:cTn>
                              </p:par>
                              <p:par>
                                <p:cTn id="18" presetID="22" presetClass="entr" presetSubtype="8" fill="hold" grpId="0" nodeType="withEffect">
                                  <p:stCondLst>
                                    <p:cond delay="0"/>
                                  </p:stCondLst>
                                  <p:childTnLst>
                                    <p:set>
                                      <p:cBhvr>
                                        <p:cTn id="19" dur="2000" fill="hold">
                                          <p:stCondLst>
                                            <p:cond delay="0"/>
                                          </p:stCondLst>
                                        </p:cTn>
                                        <p:tgtEl>
                                          <p:spTgt spid="7"/>
                                        </p:tgtEl>
                                        <p:attrNameLst>
                                          <p:attrName>style.visibility</p:attrName>
                                        </p:attrNameLst>
                                      </p:cBhvr>
                                      <p:to>
                                        <p:strVal val="visible"/>
                                      </p:to>
                                    </p:set>
                                    <p:animEffect transition="in" filter="wipe(left)">
                                      <p:cBhvr>
                                        <p:cTn id="20" dur="2000"/>
                                        <p:tgtEl>
                                          <p:spTgt spid="7"/>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left)">
                                      <p:cBhvr>
                                        <p:cTn id="24" dur="500"/>
                                        <p:tgtEl>
                                          <p:spTgt spid="10"/>
                                        </p:tgtEl>
                                      </p:cBhvr>
                                    </p:animEffect>
                                  </p:childTnLst>
                                </p:cTn>
                              </p:par>
                            </p:childTnLst>
                          </p:cTn>
                        </p:par>
                        <p:par>
                          <p:cTn id="25" fill="hold">
                            <p:stCondLst>
                              <p:cond delay="2500"/>
                            </p:stCondLst>
                            <p:childTnLst>
                              <p:par>
                                <p:cTn id="26" presetID="22" presetClass="entr" presetSubtype="8"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left)">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wipe(left)">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P spid="1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2"/>
            </p:custDataLst>
          </p:nvPr>
        </p:nvSpPr>
        <p:spPr>
          <a:xfrm>
            <a:off x="998855" y="673735"/>
            <a:ext cx="3243580" cy="583565"/>
          </a:xfrm>
          <a:prstGeom prst="rect">
            <a:avLst/>
          </a:prstGeom>
          <a:noFill/>
        </p:spPr>
        <p:txBody>
          <a:bodyPr wrap="square" rtlCol="0">
            <a:spAutoFit/>
          </a:bodyPr>
          <a:lstStyle/>
          <a:p>
            <a:pPr>
              <a:lnSpc>
                <a:spcPct val="100000"/>
              </a:lnSpc>
              <a:buClrTx/>
              <a:buSzTx/>
              <a:buFontTx/>
            </a:pPr>
            <a:r>
              <a:rPr lang="zh-CN" altLang="zh-CN" sz="3200">
                <a:solidFill>
                  <a:srgbClr val="0A31DA"/>
                </a:solidFill>
              </a:rPr>
              <a:t>2.革命过程</a:t>
            </a:r>
          </a:p>
        </p:txBody>
      </p:sp>
      <p:sp>
        <p:nvSpPr>
          <p:cNvPr id="100" name="文本框 99"/>
          <p:cNvSpPr txBox="1"/>
          <p:nvPr>
            <p:custDataLst>
              <p:tags r:id="rId3"/>
            </p:custDataLst>
          </p:nvPr>
        </p:nvSpPr>
        <p:spPr>
          <a:xfrm>
            <a:off x="622935" y="3684905"/>
            <a:ext cx="4328795" cy="737235"/>
          </a:xfrm>
          <a:prstGeom prst="rect">
            <a:avLst/>
          </a:prstGeom>
          <a:noFill/>
          <a:ln w="9525">
            <a:noFill/>
          </a:ln>
        </p:spPr>
        <p:txBody>
          <a:bodyPr wrap="square">
            <a:spAutoFit/>
          </a:bodyPr>
          <a:lstStyle/>
          <a:p>
            <a:pPr indent="0">
              <a:lnSpc>
                <a:spcPct val="150000"/>
              </a:lnSpc>
              <a:buFont typeface="Wingdings" panose="05000000000000000000" charset="0"/>
              <a:buNone/>
            </a:pPr>
            <a:r>
              <a:rPr lang="zh-CN" sz="2800" b="1">
                <a:solidFill>
                  <a:srgbClr val="333333"/>
                </a:solidFill>
                <a:ea typeface="宋体" panose="02010600030101010101" pitchFamily="2" charset="-122"/>
              </a:rPr>
              <a:t>马克思主义的传入和传播</a:t>
            </a:r>
            <a:endParaRPr lang="zh-CN" altLang="en-US" sz="2800" b="1">
              <a:solidFill>
                <a:srgbClr val="333333"/>
              </a:solidFill>
              <a:ea typeface="宋体" panose="02010600030101010101" pitchFamily="2" charset="-122"/>
            </a:endParaRPr>
          </a:p>
        </p:txBody>
      </p:sp>
      <p:cxnSp>
        <p:nvCxnSpPr>
          <p:cNvPr id="3" name="直接箭头连接符 2"/>
          <p:cNvCxnSpPr/>
          <p:nvPr>
            <p:custDataLst>
              <p:tags r:id="rId4"/>
            </p:custDataLst>
          </p:nvPr>
        </p:nvCxnSpPr>
        <p:spPr>
          <a:xfrm>
            <a:off x="1383665" y="3685540"/>
            <a:ext cx="9878060" cy="0"/>
          </a:xfrm>
          <a:prstGeom prst="straightConnector1">
            <a:avLst/>
          </a:prstGeom>
          <a:ln w="57150">
            <a:solidFill>
              <a:srgbClr val="FF0000"/>
            </a:solidFill>
            <a:tailEnd type="arrow" w="med" len="med"/>
          </a:ln>
        </p:spPr>
        <p:style>
          <a:lnRef idx="3">
            <a:schemeClr val="accent2"/>
          </a:lnRef>
          <a:fillRef idx="0">
            <a:schemeClr val="accent2"/>
          </a:fillRef>
          <a:effectRef idx="2">
            <a:schemeClr val="accent2"/>
          </a:effectRef>
          <a:fontRef idx="minor">
            <a:schemeClr val="tx1"/>
          </a:fontRef>
        </p:style>
      </p:cxnSp>
      <p:sp>
        <p:nvSpPr>
          <p:cNvPr id="5" name="椭圆 4"/>
          <p:cNvSpPr/>
          <p:nvPr>
            <p:custDataLst>
              <p:tags r:id="rId5"/>
            </p:custDataLst>
          </p:nvPr>
        </p:nvSpPr>
        <p:spPr>
          <a:xfrm>
            <a:off x="2223770" y="3510280"/>
            <a:ext cx="367030" cy="349885"/>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custDataLst>
              <p:tags r:id="rId6"/>
            </p:custDataLst>
          </p:nvPr>
        </p:nvSpPr>
        <p:spPr>
          <a:xfrm>
            <a:off x="6174105" y="3526790"/>
            <a:ext cx="367030" cy="349885"/>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custDataLst>
              <p:tags r:id="rId7"/>
            </p:custDataLst>
          </p:nvPr>
        </p:nvSpPr>
        <p:spPr>
          <a:xfrm>
            <a:off x="9770110" y="3526155"/>
            <a:ext cx="367030" cy="349885"/>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custDataLst>
              <p:tags r:id="rId8"/>
            </p:custDataLst>
          </p:nvPr>
        </p:nvSpPr>
        <p:spPr>
          <a:xfrm>
            <a:off x="5051425" y="3684905"/>
            <a:ext cx="3359150" cy="737235"/>
          </a:xfrm>
          <a:prstGeom prst="rect">
            <a:avLst/>
          </a:prstGeom>
          <a:noFill/>
          <a:ln w="9525">
            <a:noFill/>
          </a:ln>
        </p:spPr>
        <p:txBody>
          <a:bodyPr wrap="square">
            <a:spAutoFit/>
          </a:bodyPr>
          <a:lstStyle/>
          <a:p>
            <a:pPr indent="0">
              <a:lnSpc>
                <a:spcPct val="150000"/>
              </a:lnSpc>
              <a:buFont typeface="Wingdings" panose="05000000000000000000" charset="0"/>
              <a:buNone/>
            </a:pPr>
            <a:r>
              <a:rPr lang="zh-CN" sz="2800" b="1">
                <a:solidFill>
                  <a:srgbClr val="333333"/>
                </a:solidFill>
                <a:ea typeface="宋体" panose="02010600030101010101" pitchFamily="2" charset="-122"/>
              </a:rPr>
              <a:t>中国共产党的成立</a:t>
            </a:r>
            <a:endParaRPr lang="zh-CN" altLang="en-US" sz="2800" b="1">
              <a:solidFill>
                <a:srgbClr val="333333"/>
              </a:solidFill>
              <a:ea typeface="宋体" panose="02010600030101010101" pitchFamily="2" charset="-122"/>
            </a:endParaRPr>
          </a:p>
        </p:txBody>
      </p:sp>
      <p:sp>
        <p:nvSpPr>
          <p:cNvPr id="9" name="文本框 8"/>
          <p:cNvSpPr txBox="1"/>
          <p:nvPr>
            <p:custDataLst>
              <p:tags r:id="rId9"/>
            </p:custDataLst>
          </p:nvPr>
        </p:nvSpPr>
        <p:spPr>
          <a:xfrm>
            <a:off x="8477250" y="3889375"/>
            <a:ext cx="3228975" cy="521970"/>
          </a:xfrm>
          <a:prstGeom prst="rect">
            <a:avLst/>
          </a:prstGeom>
          <a:noFill/>
          <a:ln w="9525">
            <a:noFill/>
          </a:ln>
        </p:spPr>
        <p:txBody>
          <a:bodyPr wrap="square">
            <a:spAutoFit/>
          </a:bodyPr>
          <a:lstStyle/>
          <a:p>
            <a:pPr indent="0">
              <a:lnSpc>
                <a:spcPct val="100000"/>
              </a:lnSpc>
              <a:buFont typeface="Wingdings" panose="05000000000000000000" charset="0"/>
              <a:buNone/>
            </a:pPr>
            <a:r>
              <a:rPr lang="zh-CN" sz="2800" b="1">
                <a:solidFill>
                  <a:srgbClr val="333333"/>
                </a:solidFill>
                <a:ea typeface="宋体" panose="02010600030101010101" pitchFamily="2" charset="-122"/>
              </a:rPr>
              <a:t>28年的浴血奋战</a:t>
            </a:r>
            <a:endParaRPr lang="zh-CN" altLang="en-US" sz="2800" b="1">
              <a:solidFill>
                <a:srgbClr val="333333"/>
              </a:solidFill>
              <a:ea typeface="宋体" panose="02010600030101010101" pitchFamily="2" charset="-122"/>
            </a:endParaRPr>
          </a:p>
        </p:txBody>
      </p:sp>
      <p:sp>
        <p:nvSpPr>
          <p:cNvPr id="10" name="文本框 9"/>
          <p:cNvSpPr txBox="1"/>
          <p:nvPr>
            <p:custDataLst>
              <p:tags r:id="rId10"/>
            </p:custDataLst>
          </p:nvPr>
        </p:nvSpPr>
        <p:spPr>
          <a:xfrm>
            <a:off x="981710" y="4544695"/>
            <a:ext cx="3114675" cy="829945"/>
          </a:xfrm>
          <a:prstGeom prst="rect">
            <a:avLst/>
          </a:prstGeom>
          <a:noFill/>
          <a:ln w="9525">
            <a:noFill/>
          </a:ln>
        </p:spPr>
        <p:txBody>
          <a:bodyPr wrap="square">
            <a:spAutoFit/>
          </a:bodyPr>
          <a:lstStyle/>
          <a:p>
            <a:pPr marL="342900" indent="-342900">
              <a:buFont typeface="Wingdings" panose="05000000000000000000" charset="0"/>
              <a:buChar char="u"/>
            </a:pPr>
            <a:r>
              <a:rPr lang="zh-CN" sz="2400" b="0">
                <a:solidFill>
                  <a:srgbClr val="FF0000"/>
                </a:solidFill>
                <a:ea typeface="宋体" panose="02010600030101010101" pitchFamily="2" charset="-122"/>
              </a:rPr>
              <a:t>1917年，十月革命</a:t>
            </a:r>
          </a:p>
          <a:p>
            <a:pPr marL="342900" indent="-342900">
              <a:buFont typeface="Wingdings" panose="05000000000000000000" charset="0"/>
              <a:buChar char="u"/>
            </a:pPr>
            <a:r>
              <a:rPr lang="en-US" altLang="zh-CN" sz="2400" b="0">
                <a:solidFill>
                  <a:srgbClr val="FF0000"/>
                </a:solidFill>
                <a:ea typeface="宋体" panose="02010600030101010101" pitchFamily="2" charset="-122"/>
              </a:rPr>
              <a:t>1919</a:t>
            </a:r>
            <a:r>
              <a:rPr lang="zh-CN" altLang="en-US" sz="2400" b="0">
                <a:solidFill>
                  <a:srgbClr val="FF0000"/>
                </a:solidFill>
                <a:ea typeface="宋体" panose="02010600030101010101" pitchFamily="2" charset="-122"/>
              </a:rPr>
              <a:t>年，五四运动</a:t>
            </a:r>
          </a:p>
        </p:txBody>
      </p:sp>
      <p:pic>
        <p:nvPicPr>
          <p:cNvPr id="11" name="图片 10"/>
          <p:cNvPicPr>
            <a:picLocks noChangeAspect="1"/>
          </p:cNvPicPr>
          <p:nvPr>
            <p:custDataLst>
              <p:tags r:id="rId11"/>
            </p:custDataLst>
          </p:nvPr>
        </p:nvPicPr>
        <p:blipFill>
          <a:blip r:embed="rId23"/>
          <a:stretch>
            <a:fillRect/>
          </a:stretch>
        </p:blipFill>
        <p:spPr>
          <a:xfrm>
            <a:off x="981075" y="1910080"/>
            <a:ext cx="1393190" cy="1393190"/>
          </a:xfrm>
          <a:prstGeom prst="rect">
            <a:avLst/>
          </a:prstGeom>
        </p:spPr>
      </p:pic>
      <p:pic>
        <p:nvPicPr>
          <p:cNvPr id="12" name="图片 11"/>
          <p:cNvPicPr>
            <a:picLocks noChangeAspect="1"/>
          </p:cNvPicPr>
          <p:nvPr>
            <p:custDataLst>
              <p:tags r:id="rId12"/>
            </p:custDataLst>
          </p:nvPr>
        </p:nvPicPr>
        <p:blipFill>
          <a:blip r:embed="rId24"/>
          <a:stretch>
            <a:fillRect/>
          </a:stretch>
        </p:blipFill>
        <p:spPr>
          <a:xfrm>
            <a:off x="2703195" y="1910080"/>
            <a:ext cx="1393190" cy="1393190"/>
          </a:xfrm>
          <a:prstGeom prst="rect">
            <a:avLst/>
          </a:prstGeom>
        </p:spPr>
      </p:pic>
      <p:pic>
        <p:nvPicPr>
          <p:cNvPr id="13" name="图片 12"/>
          <p:cNvPicPr>
            <a:picLocks noChangeAspect="1"/>
          </p:cNvPicPr>
          <p:nvPr>
            <p:custDataLst>
              <p:tags r:id="rId13"/>
            </p:custDataLst>
          </p:nvPr>
        </p:nvPicPr>
        <p:blipFill>
          <a:blip r:embed="rId25"/>
          <a:stretch>
            <a:fillRect/>
          </a:stretch>
        </p:blipFill>
        <p:spPr>
          <a:xfrm>
            <a:off x="4968875" y="1499235"/>
            <a:ext cx="2742565" cy="1820545"/>
          </a:xfrm>
          <a:prstGeom prst="rect">
            <a:avLst/>
          </a:prstGeom>
        </p:spPr>
      </p:pic>
      <p:sp>
        <p:nvSpPr>
          <p:cNvPr id="14" name="文本框 13"/>
          <p:cNvSpPr txBox="1"/>
          <p:nvPr>
            <p:custDataLst>
              <p:tags r:id="rId14"/>
            </p:custDataLst>
          </p:nvPr>
        </p:nvSpPr>
        <p:spPr>
          <a:xfrm>
            <a:off x="4968875" y="4561205"/>
            <a:ext cx="3237230" cy="829945"/>
          </a:xfrm>
          <a:prstGeom prst="rect">
            <a:avLst/>
          </a:prstGeom>
          <a:noFill/>
          <a:ln w="9525">
            <a:noFill/>
          </a:ln>
        </p:spPr>
        <p:txBody>
          <a:bodyPr wrap="square">
            <a:spAutoFit/>
          </a:bodyPr>
          <a:lstStyle/>
          <a:p>
            <a:pPr marL="342900" indent="-342900" algn="l">
              <a:buClrTx/>
              <a:buSzTx/>
              <a:buFont typeface="Wingdings" panose="05000000000000000000" charset="0"/>
              <a:buChar char="u"/>
            </a:pPr>
            <a:r>
              <a:rPr lang="zh-CN" sz="2400" b="0">
                <a:solidFill>
                  <a:srgbClr val="FF0000"/>
                </a:solidFill>
                <a:ea typeface="宋体" panose="02010600030101010101" pitchFamily="2" charset="-122"/>
              </a:rPr>
              <a:t>1921年，应运而生</a:t>
            </a:r>
          </a:p>
          <a:p>
            <a:pPr marL="342900" indent="-342900" algn="l">
              <a:buClrTx/>
              <a:buSzTx/>
              <a:buFont typeface="Wingdings" panose="05000000000000000000" charset="0"/>
              <a:buChar char="u"/>
            </a:pPr>
            <a:r>
              <a:rPr lang="zh-CN" sz="2400" b="0">
                <a:solidFill>
                  <a:srgbClr val="FF0000"/>
                </a:solidFill>
                <a:ea typeface="宋体" panose="02010600030101010101" pitchFamily="2" charset="-122"/>
              </a:rPr>
              <a:t>斗争有了主心骨</a:t>
            </a:r>
          </a:p>
        </p:txBody>
      </p:sp>
      <p:sp>
        <p:nvSpPr>
          <p:cNvPr id="15" name="文本框 14"/>
          <p:cNvSpPr txBox="1"/>
          <p:nvPr>
            <p:custDataLst>
              <p:tags r:id="rId15"/>
            </p:custDataLst>
          </p:nvPr>
        </p:nvSpPr>
        <p:spPr>
          <a:xfrm>
            <a:off x="8969375" y="4438650"/>
            <a:ext cx="1969770" cy="1568450"/>
          </a:xfrm>
          <a:prstGeom prst="rect">
            <a:avLst/>
          </a:prstGeom>
          <a:noFill/>
          <a:ln w="9525">
            <a:noFill/>
          </a:ln>
        </p:spPr>
        <p:txBody>
          <a:bodyPr wrap="square">
            <a:spAutoFit/>
          </a:bodyPr>
          <a:lstStyle/>
          <a:p>
            <a:pPr marL="342900" indent="-342900" algn="l">
              <a:buClrTx/>
              <a:buSzTx/>
              <a:buFont typeface="Wingdings" panose="05000000000000000000" charset="0"/>
              <a:buChar char="u"/>
            </a:pPr>
            <a:r>
              <a:rPr lang="zh-CN" sz="2400" b="0">
                <a:solidFill>
                  <a:srgbClr val="FF0000"/>
                </a:solidFill>
                <a:ea typeface="宋体" panose="02010600030101010101" pitchFamily="2" charset="-122"/>
              </a:rPr>
              <a:t>大革命</a:t>
            </a:r>
          </a:p>
          <a:p>
            <a:pPr marL="342900" indent="-342900" algn="l">
              <a:buClrTx/>
              <a:buSzTx/>
              <a:buFont typeface="Wingdings" panose="05000000000000000000" charset="0"/>
              <a:buChar char="u"/>
            </a:pPr>
            <a:r>
              <a:rPr lang="zh-CN" sz="2400" b="0">
                <a:solidFill>
                  <a:srgbClr val="FF0000"/>
                </a:solidFill>
                <a:ea typeface="宋体" panose="02010600030101010101" pitchFamily="2" charset="-122"/>
              </a:rPr>
              <a:t>土地革命</a:t>
            </a:r>
          </a:p>
          <a:p>
            <a:pPr marL="342900" indent="-342900" algn="l">
              <a:buClrTx/>
              <a:buSzTx/>
              <a:buFont typeface="Wingdings" panose="05000000000000000000" charset="0"/>
              <a:buChar char="u"/>
            </a:pPr>
            <a:r>
              <a:rPr lang="zh-CN" sz="2400" b="0">
                <a:solidFill>
                  <a:srgbClr val="FF0000"/>
                </a:solidFill>
                <a:ea typeface="宋体" panose="02010600030101010101" pitchFamily="2" charset="-122"/>
              </a:rPr>
              <a:t>抗日战争</a:t>
            </a:r>
          </a:p>
          <a:p>
            <a:pPr marL="342900" indent="-342900" algn="l">
              <a:buClrTx/>
              <a:buSzTx/>
              <a:buFont typeface="Wingdings" panose="05000000000000000000" charset="0"/>
              <a:buChar char="u"/>
            </a:pPr>
            <a:r>
              <a:rPr lang="zh-CN" sz="2400" b="0">
                <a:solidFill>
                  <a:srgbClr val="FF0000"/>
                </a:solidFill>
                <a:ea typeface="宋体" panose="02010600030101010101" pitchFamily="2" charset="-122"/>
              </a:rPr>
              <a:t>解放战争</a:t>
            </a:r>
          </a:p>
        </p:txBody>
      </p:sp>
      <p:pic>
        <p:nvPicPr>
          <p:cNvPr id="16" name="图片 15"/>
          <p:cNvPicPr>
            <a:picLocks noChangeAspect="1"/>
          </p:cNvPicPr>
          <p:nvPr>
            <p:custDataLst>
              <p:tags r:id="rId16"/>
            </p:custDataLst>
          </p:nvPr>
        </p:nvPicPr>
        <p:blipFill>
          <a:blip r:embed="rId26"/>
          <a:stretch>
            <a:fillRect/>
          </a:stretch>
        </p:blipFill>
        <p:spPr>
          <a:xfrm>
            <a:off x="10137775" y="2294255"/>
            <a:ext cx="1267460" cy="1025525"/>
          </a:xfrm>
          <a:prstGeom prst="rect">
            <a:avLst/>
          </a:prstGeom>
        </p:spPr>
      </p:pic>
      <p:pic>
        <p:nvPicPr>
          <p:cNvPr id="17" name="图片 16"/>
          <p:cNvPicPr>
            <a:picLocks noChangeAspect="1"/>
          </p:cNvPicPr>
          <p:nvPr>
            <p:custDataLst>
              <p:tags r:id="rId17"/>
            </p:custDataLst>
          </p:nvPr>
        </p:nvPicPr>
        <p:blipFill>
          <a:blip r:embed="rId27"/>
          <a:stretch>
            <a:fillRect/>
          </a:stretch>
        </p:blipFill>
        <p:spPr>
          <a:xfrm>
            <a:off x="8411210" y="2303145"/>
            <a:ext cx="1263650" cy="1016635"/>
          </a:xfrm>
          <a:prstGeom prst="rect">
            <a:avLst/>
          </a:prstGeom>
        </p:spPr>
      </p:pic>
      <p:pic>
        <p:nvPicPr>
          <p:cNvPr id="18" name="图片 17"/>
          <p:cNvPicPr>
            <a:picLocks noChangeAspect="1"/>
          </p:cNvPicPr>
          <p:nvPr>
            <p:custDataLst>
              <p:tags r:id="rId18"/>
            </p:custDataLst>
          </p:nvPr>
        </p:nvPicPr>
        <p:blipFill>
          <a:blip r:embed="rId28"/>
          <a:stretch>
            <a:fillRect/>
          </a:stretch>
        </p:blipFill>
        <p:spPr>
          <a:xfrm>
            <a:off x="10137140" y="1090295"/>
            <a:ext cx="1267460" cy="996950"/>
          </a:xfrm>
          <a:prstGeom prst="rect">
            <a:avLst/>
          </a:prstGeom>
        </p:spPr>
      </p:pic>
      <p:pic>
        <p:nvPicPr>
          <p:cNvPr id="19" name="图片 18"/>
          <p:cNvPicPr>
            <a:picLocks noChangeAspect="1"/>
          </p:cNvPicPr>
          <p:nvPr>
            <p:custDataLst>
              <p:tags r:id="rId19"/>
            </p:custDataLst>
          </p:nvPr>
        </p:nvPicPr>
        <p:blipFill>
          <a:blip r:embed="rId29"/>
          <a:stretch>
            <a:fillRect/>
          </a:stretch>
        </p:blipFill>
        <p:spPr>
          <a:xfrm>
            <a:off x="8404225" y="1059815"/>
            <a:ext cx="1310005" cy="1057910"/>
          </a:xfrm>
          <a:prstGeom prst="rect">
            <a:avLst/>
          </a:prstGeom>
        </p:spPr>
      </p:pic>
      <p:pic>
        <p:nvPicPr>
          <p:cNvPr id="2" name="图片 1"/>
          <p:cNvPicPr>
            <a:picLocks noChangeAspect="1"/>
          </p:cNvPicPr>
          <p:nvPr>
            <p:custDataLst>
              <p:tags r:id="rId20"/>
            </p:custDataLst>
          </p:nvPr>
        </p:nvPicPr>
        <p:blipFill>
          <a:blip r:embed="rId30">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500"/>
                                        <p:tgtEl>
                                          <p:spTgt spid="5"/>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horizontal)">
                                      <p:cBhvr>
                                        <p:cTn id="15" dur="500"/>
                                        <p:tgtEl>
                                          <p:spTgt spid="11"/>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blinds(horizontal)">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00"/>
                                        </p:tgtEl>
                                        <p:attrNameLst>
                                          <p:attrName>style.visibility</p:attrName>
                                        </p:attrNameLst>
                                      </p:cBhvr>
                                      <p:to>
                                        <p:strVal val="visible"/>
                                      </p:to>
                                    </p:set>
                                    <p:animEffect transition="in" filter="blinds(horizontal)">
                                      <p:cBhvr>
                                        <p:cTn id="24" dur="500"/>
                                        <p:tgtEl>
                                          <p:spTgt spid="100"/>
                                        </p:tgtEl>
                                      </p:cBhvr>
                                    </p:animEffect>
                                  </p:childTnLst>
                                </p:cTn>
                              </p:par>
                            </p:childTnLst>
                          </p:cTn>
                        </p:par>
                        <p:par>
                          <p:cTn id="25" fill="hold">
                            <p:stCondLst>
                              <p:cond delay="500"/>
                            </p:stCondLst>
                            <p:childTnLst>
                              <p:par>
                                <p:cTn id="26" presetID="3" presetClass="entr" presetSubtype="1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blinds(horizontal)">
                                      <p:cBhvr>
                                        <p:cTn id="28" dur="500"/>
                                        <p:tgtEl>
                                          <p:spTgt spid="10"/>
                                        </p:tgtEl>
                                      </p:cBhvr>
                                    </p:animEffect>
                                  </p:childTnLst>
                                </p:cTn>
                              </p:par>
                            </p:childTnLst>
                          </p:cTn>
                        </p:par>
                        <p:par>
                          <p:cTn id="29" fill="hold">
                            <p:stCondLst>
                              <p:cond delay="1000"/>
                            </p:stCondLst>
                            <p:childTnLst>
                              <p:par>
                                <p:cTn id="30" presetID="3" presetClass="entr" presetSubtype="10"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blinds(horizontal)">
                                      <p:cBhvr>
                                        <p:cTn id="32" dur="500"/>
                                        <p:tgtEl>
                                          <p:spTgt spid="6"/>
                                        </p:tgtEl>
                                      </p:cBhvr>
                                    </p:animEffect>
                                  </p:childTnLst>
                                </p:cTn>
                              </p:par>
                            </p:childTnLst>
                          </p:cTn>
                        </p:par>
                        <p:par>
                          <p:cTn id="33" fill="hold">
                            <p:stCondLst>
                              <p:cond delay="1500"/>
                            </p:stCondLst>
                            <p:childTnLst>
                              <p:par>
                                <p:cTn id="34" presetID="3" presetClass="entr" presetSubtype="10" fill="hold"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blinds(horizontal)">
                                      <p:cBhvr>
                                        <p:cTn id="36" dur="500"/>
                                        <p:tgtEl>
                                          <p:spTgt spid="13"/>
                                        </p:tgtEl>
                                      </p:cBhvr>
                                    </p:animEffect>
                                  </p:childTnLst>
                                </p:cTn>
                              </p:par>
                            </p:childTnLst>
                          </p:cTn>
                        </p:par>
                        <p:par>
                          <p:cTn id="37" fill="hold">
                            <p:stCondLst>
                              <p:cond delay="2000"/>
                            </p:stCondLst>
                            <p:childTnLst>
                              <p:par>
                                <p:cTn id="38" presetID="3" presetClass="entr" presetSubtype="10" fill="hold" grpId="0" nodeType="after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blinds(horizontal)">
                                      <p:cBhvr>
                                        <p:cTn id="40" dur="500"/>
                                        <p:tgtEl>
                                          <p:spTgt spid="8"/>
                                        </p:tgtEl>
                                      </p:cBhvr>
                                    </p:animEffect>
                                  </p:childTnLst>
                                </p:cTn>
                              </p:par>
                            </p:childTnLst>
                          </p:cTn>
                        </p:par>
                        <p:par>
                          <p:cTn id="41" fill="hold">
                            <p:stCondLst>
                              <p:cond delay="2500"/>
                            </p:stCondLst>
                            <p:childTnLst>
                              <p:par>
                                <p:cTn id="42" presetID="3" presetClass="entr" presetSubtype="10"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blinds(horizontal)">
                                      <p:cBhvr>
                                        <p:cTn id="44" dur="500"/>
                                        <p:tgtEl>
                                          <p:spTgt spid="14"/>
                                        </p:tgtEl>
                                      </p:cBhvr>
                                    </p:animEffect>
                                  </p:childTnLst>
                                </p:cTn>
                              </p:par>
                            </p:childTnLst>
                          </p:cTn>
                        </p:par>
                        <p:par>
                          <p:cTn id="45" fill="hold">
                            <p:stCondLst>
                              <p:cond delay="3000"/>
                            </p:stCondLst>
                            <p:childTnLst>
                              <p:par>
                                <p:cTn id="46" presetID="3" presetClass="entr" presetSubtype="10" fill="hold" grpId="0" nodeType="after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blinds(horizontal)">
                                      <p:cBhvr>
                                        <p:cTn id="48" dur="500"/>
                                        <p:tgtEl>
                                          <p:spTgt spid="7"/>
                                        </p:tgtEl>
                                      </p:cBhvr>
                                    </p:animEffect>
                                  </p:childTnLst>
                                </p:cTn>
                              </p:par>
                            </p:childTnLst>
                          </p:cTn>
                        </p:par>
                        <p:par>
                          <p:cTn id="49" fill="hold">
                            <p:stCondLst>
                              <p:cond delay="3500"/>
                            </p:stCondLst>
                            <p:childTnLst>
                              <p:par>
                                <p:cTn id="50" presetID="3" presetClass="entr" presetSubtype="10" fill="hold" nodeType="after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blinds(horizontal)">
                                      <p:cBhvr>
                                        <p:cTn id="52" dur="500"/>
                                        <p:tgtEl>
                                          <p:spTgt spid="17"/>
                                        </p:tgtEl>
                                      </p:cBhvr>
                                    </p:animEffect>
                                  </p:childTnLst>
                                </p:cTn>
                              </p:par>
                              <p:par>
                                <p:cTn id="53" presetID="3" presetClass="entr" presetSubtype="10" fill="hold"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blinds(horizontal)">
                                      <p:cBhvr>
                                        <p:cTn id="55" dur="500"/>
                                        <p:tgtEl>
                                          <p:spTgt spid="18"/>
                                        </p:tgtEl>
                                      </p:cBhvr>
                                    </p:animEffect>
                                  </p:childTnLst>
                                </p:cTn>
                              </p:par>
                              <p:par>
                                <p:cTn id="56" presetID="3" presetClass="entr" presetSubtype="10" fill="hold"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blinds(horizontal)">
                                      <p:cBhvr>
                                        <p:cTn id="58" dur="500"/>
                                        <p:tgtEl>
                                          <p:spTgt spid="19"/>
                                        </p:tgtEl>
                                      </p:cBhvr>
                                    </p:animEffect>
                                  </p:childTnLst>
                                </p:cTn>
                              </p:par>
                              <p:par>
                                <p:cTn id="59" presetID="3" presetClass="entr" presetSubtype="10" fill="hold" nodeType="with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blinds(horizontal)">
                                      <p:cBhvr>
                                        <p:cTn id="61" dur="500"/>
                                        <p:tgtEl>
                                          <p:spTgt spid="16"/>
                                        </p:tgtEl>
                                      </p:cBhvr>
                                    </p:animEffect>
                                  </p:childTnLst>
                                </p:cTn>
                              </p:par>
                            </p:childTnLst>
                          </p:cTn>
                        </p:par>
                        <p:par>
                          <p:cTn id="62" fill="hold">
                            <p:stCondLst>
                              <p:cond delay="4000"/>
                            </p:stCondLst>
                            <p:childTnLst>
                              <p:par>
                                <p:cTn id="63" presetID="3" presetClass="entr" presetSubtype="10" fill="hold" grpId="0" nodeType="afterEffect">
                                  <p:stCondLst>
                                    <p:cond delay="0"/>
                                  </p:stCondLst>
                                  <p:childTnLst>
                                    <p:set>
                                      <p:cBhvr>
                                        <p:cTn id="64" dur="1" fill="hold">
                                          <p:stCondLst>
                                            <p:cond delay="0"/>
                                          </p:stCondLst>
                                        </p:cTn>
                                        <p:tgtEl>
                                          <p:spTgt spid="9"/>
                                        </p:tgtEl>
                                        <p:attrNameLst>
                                          <p:attrName>style.visibility</p:attrName>
                                        </p:attrNameLst>
                                      </p:cBhvr>
                                      <p:to>
                                        <p:strVal val="visible"/>
                                      </p:to>
                                    </p:set>
                                    <p:animEffect transition="in" filter="blinds(horizontal)">
                                      <p:cBhvr>
                                        <p:cTn id="65" dur="500"/>
                                        <p:tgtEl>
                                          <p:spTgt spid="9"/>
                                        </p:tgtEl>
                                      </p:cBhvr>
                                    </p:animEffect>
                                  </p:childTnLst>
                                </p:cTn>
                              </p:par>
                            </p:childTnLst>
                          </p:cTn>
                        </p:par>
                        <p:par>
                          <p:cTn id="66" fill="hold">
                            <p:stCondLst>
                              <p:cond delay="4500"/>
                            </p:stCondLst>
                            <p:childTnLst>
                              <p:par>
                                <p:cTn id="67" presetID="3" presetClass="entr" presetSubtype="10" fill="hold" grpId="0" nodeType="afterEffect">
                                  <p:stCondLst>
                                    <p:cond delay="0"/>
                                  </p:stCondLst>
                                  <p:childTnLst>
                                    <p:set>
                                      <p:cBhvr>
                                        <p:cTn id="68" dur="1" fill="hold">
                                          <p:stCondLst>
                                            <p:cond delay="0"/>
                                          </p:stCondLst>
                                        </p:cTn>
                                        <p:tgtEl>
                                          <p:spTgt spid="15"/>
                                        </p:tgtEl>
                                        <p:attrNameLst>
                                          <p:attrName>style.visibility</p:attrName>
                                        </p:attrNameLst>
                                      </p:cBhvr>
                                      <p:to>
                                        <p:strVal val="visible"/>
                                      </p:to>
                                    </p:set>
                                    <p:animEffect transition="in" filter="blinds(horizontal)">
                                      <p:cBhvr>
                                        <p:cTn id="6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P spid="5" grpId="0" animBg="1"/>
      <p:bldP spid="6" grpId="0" animBg="1"/>
      <p:bldP spid="7" grpId="0" animBg="1"/>
      <p:bldP spid="8" grpId="0"/>
      <p:bldP spid="9" grpId="0"/>
      <p:bldP spid="10" grpId="0"/>
      <p:bldP spid="14" grpId="0"/>
      <p:bldP spid="1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stretch>
            <a:fillRect/>
          </a:stretch>
        </p:blipFill>
        <p:spPr>
          <a:xfrm>
            <a:off x="101600" y="836930"/>
            <a:ext cx="7576820" cy="5875655"/>
          </a:xfrm>
          <a:prstGeom prst="rect">
            <a:avLst/>
          </a:prstGeom>
        </p:spPr>
      </p:pic>
      <p:sp>
        <p:nvSpPr>
          <p:cNvPr id="4" name="Text Box 2"/>
          <p:cNvSpPr txBox="1"/>
          <p:nvPr/>
        </p:nvSpPr>
        <p:spPr>
          <a:xfrm>
            <a:off x="101600" y="68580"/>
            <a:ext cx="6904990" cy="768350"/>
          </a:xfrm>
          <a:prstGeom prst="rect">
            <a:avLst/>
          </a:prstGeom>
          <a:noFill/>
          <a:ln w="9525">
            <a:noFill/>
          </a:ln>
        </p:spPr>
        <p:txBody>
          <a:bodyPr wrap="square" anchor="t">
            <a:spAutoFit/>
          </a:bodyPr>
          <a:lstStyle/>
          <a:p>
            <a:pPr>
              <a:buFont typeface="Wingdings" panose="05000000000000000000" pitchFamily="2" charset="2"/>
            </a:pPr>
            <a:r>
              <a:rPr lang="en-US" altLang="zh-CN" sz="4400" b="1" dirty="0">
                <a:solidFill>
                  <a:srgbClr val="FF0000"/>
                </a:solidFill>
                <a:latin typeface="华文新魏" panose="02010800040101010101" pitchFamily="2" charset="-122"/>
                <a:ea typeface="华文新魏" panose="02010800040101010101" pitchFamily="2" charset="-122"/>
              </a:rPr>
              <a:t>2</a:t>
            </a:r>
            <a:r>
              <a:rPr lang="zh-CN" altLang="zh-CN" sz="4400" b="1" dirty="0">
                <a:solidFill>
                  <a:srgbClr val="FF0000"/>
                </a:solidFill>
                <a:latin typeface="华文新魏" panose="02010800040101010101" pitchFamily="2" charset="-122"/>
                <a:ea typeface="华文新魏" panose="02010800040101010101" pitchFamily="2" charset="-122"/>
              </a:rPr>
              <a:t>.中国共产党的诞生</a:t>
            </a:r>
            <a:r>
              <a:rPr lang="en-US" altLang="zh-CN" sz="4400" b="1" dirty="0">
                <a:solidFill>
                  <a:srgbClr val="FF0000"/>
                </a:solidFill>
                <a:latin typeface="华文新魏" panose="02010800040101010101" pitchFamily="2" charset="-122"/>
                <a:ea typeface="华文新魏" panose="02010800040101010101" pitchFamily="2" charset="-122"/>
              </a:rPr>
              <a:t>p23</a:t>
            </a:r>
          </a:p>
        </p:txBody>
      </p:sp>
      <p:sp>
        <p:nvSpPr>
          <p:cNvPr id="7" name="Text Box 2"/>
          <p:cNvSpPr txBox="1"/>
          <p:nvPr/>
        </p:nvSpPr>
        <p:spPr>
          <a:xfrm>
            <a:off x="7785100" y="836930"/>
            <a:ext cx="4369435" cy="5169535"/>
          </a:xfrm>
          <a:prstGeom prst="rect">
            <a:avLst/>
          </a:prstGeom>
          <a:noFill/>
          <a:ln w="9525">
            <a:noFill/>
          </a:ln>
        </p:spPr>
        <p:txBody>
          <a:bodyPr wrap="square" anchor="t">
            <a:spAutoFit/>
          </a:bodyPr>
          <a:lstStyle/>
          <a:p>
            <a:pPr>
              <a:lnSpc>
                <a:spcPct val="150000"/>
              </a:lnSpc>
              <a:buFont typeface="Wingdings" panose="05000000000000000000" pitchFamily="2" charset="2"/>
            </a:pPr>
            <a:r>
              <a:rPr lang="zh-CN" altLang="zh-CN" sz="4400" b="1" dirty="0">
                <a:solidFill>
                  <a:srgbClr val="000000"/>
                </a:solidFill>
                <a:latin typeface="华文新魏" panose="02010800040101010101" pitchFamily="2" charset="-122"/>
                <a:ea typeface="华文新魏" panose="02010800040101010101" pitchFamily="2" charset="-122"/>
              </a:rPr>
              <a:t>从此，中国人民谋求独立、人民解放、国家富强、人民幸福的斗争就有了主心骨</a:t>
            </a:r>
          </a:p>
        </p:txBody>
      </p:sp>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1" nodeType="clickEffect">
                                  <p:stCondLst>
                                    <p:cond delay="0"/>
                                  </p:stCondLst>
                                  <p:childTnLst>
                                    <p:set>
                                      <p:cBhvr>
                                        <p:cTn id="6" dur="1000" fill="hold">
                                          <p:stCondLst>
                                            <p:cond delay="0"/>
                                          </p:stCondLst>
                                        </p:cTn>
                                        <p:tgtEl>
                                          <p:spTgt spid="4"/>
                                        </p:tgtEl>
                                        <p:attrNameLst>
                                          <p:attrName>style.visibility</p:attrName>
                                        </p:attrNameLst>
                                      </p:cBhvr>
                                      <p:to>
                                        <p:strVal val="visible"/>
                                      </p:to>
                                    </p:set>
                                    <p:animEffect transition="in" filter="wipe(up)">
                                      <p:cBhvr>
                                        <p:cTn id="7" dur="1000"/>
                                        <p:tgtEl>
                                          <p:spTgt spid="4"/>
                                        </p:tgtEl>
                                      </p:cBhvr>
                                    </p:animEffect>
                                  </p:childTnLst>
                                </p:cTn>
                              </p:par>
                              <p:par>
                                <p:cTn id="8" presetID="22" presetClass="entr" presetSubtype="1" fill="hold" nodeType="withEffect">
                                  <p:stCondLst>
                                    <p:cond delay="0"/>
                                  </p:stCondLst>
                                  <p:childTnLst>
                                    <p:set>
                                      <p:cBhvr>
                                        <p:cTn id="9" dur="1000" fill="hold">
                                          <p:stCondLst>
                                            <p:cond delay="0"/>
                                          </p:stCondLst>
                                        </p:cTn>
                                        <p:tgtEl>
                                          <p:spTgt spid="6"/>
                                        </p:tgtEl>
                                        <p:attrNameLst>
                                          <p:attrName>style.visibility</p:attrName>
                                        </p:attrNameLst>
                                      </p:cBhvr>
                                      <p:to>
                                        <p:strVal val="visible"/>
                                      </p:to>
                                    </p:set>
                                    <p:animEffect transition="in" filter="wipe(up)">
                                      <p:cBhvr>
                                        <p:cTn id="10" dur="1000"/>
                                        <p:tgtEl>
                                          <p:spTgt spid="6"/>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55"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1000" fill="hold"/>
                                        <p:tgtEl>
                                          <p:spTgt spid="7"/>
                                        </p:tgtEl>
                                        <p:attrNameLst>
                                          <p:attrName>ppt_w</p:attrName>
                                        </p:attrNameLst>
                                      </p:cBhvr>
                                      <p:tavLst>
                                        <p:tav tm="0">
                                          <p:val>
                                            <p:strVal val="#ppt_w*0.70"/>
                                          </p:val>
                                        </p:tav>
                                        <p:tav tm="100000">
                                          <p:val>
                                            <p:strVal val="#ppt_w"/>
                                          </p:val>
                                        </p:tav>
                                      </p:tavLst>
                                    </p:anim>
                                    <p:anim calcmode="lin" valueType="num">
                                      <p:cBhvr>
                                        <p:cTn id="19" dur="1000" fill="hold"/>
                                        <p:tgtEl>
                                          <p:spTgt spid="7"/>
                                        </p:tgtEl>
                                        <p:attrNameLst>
                                          <p:attrName>ppt_h</p:attrName>
                                        </p:attrNameLst>
                                      </p:cBhvr>
                                      <p:tavLst>
                                        <p:tav tm="0">
                                          <p:val>
                                            <p:strVal val="#ppt_h"/>
                                          </p:val>
                                        </p:tav>
                                        <p:tav tm="100000">
                                          <p:val>
                                            <p:strVal val="#ppt_h"/>
                                          </p:val>
                                        </p:tav>
                                      </p:tavLst>
                                    </p:anim>
                                    <p:animEffect transition="in" filter="fade">
                                      <p:cBhvr>
                                        <p:cTn id="2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2"/>
            </p:custDataLst>
          </p:nvPr>
        </p:nvPicPr>
        <p:blipFill>
          <a:blip r:embed="rId9"/>
          <a:stretch>
            <a:fillRect/>
          </a:stretch>
        </p:blipFill>
        <p:spPr>
          <a:xfrm>
            <a:off x="1339215" y="958215"/>
            <a:ext cx="2188845" cy="3039745"/>
          </a:xfrm>
          <a:prstGeom prst="rect">
            <a:avLst/>
          </a:prstGeom>
        </p:spPr>
      </p:pic>
      <p:sp>
        <p:nvSpPr>
          <p:cNvPr id="3" name="文本框 2"/>
          <p:cNvSpPr txBox="1"/>
          <p:nvPr>
            <p:custDataLst>
              <p:tags r:id="rId3"/>
            </p:custDataLst>
          </p:nvPr>
        </p:nvSpPr>
        <p:spPr>
          <a:xfrm>
            <a:off x="4222115" y="1819910"/>
            <a:ext cx="7009765" cy="1863090"/>
          </a:xfrm>
          <a:prstGeom prst="rect">
            <a:avLst/>
          </a:prstGeom>
          <a:noFill/>
          <a:ln w="38100">
            <a:solidFill>
              <a:srgbClr val="FFC000"/>
            </a:solidFill>
          </a:ln>
          <a:extLst>
            <a:ext uri="{909E8E84-426E-40DD-AFC4-6F175D3DCCD1}">
              <a14:hiddenFill xmlns:a14="http://schemas.microsoft.com/office/drawing/2010/main">
                <a:solidFill>
                  <a:srgbClr val="FFC000"/>
                </a:solidFill>
              </a14:hiddenFill>
            </a:ext>
          </a:extLst>
        </p:spPr>
        <p:txBody>
          <a:bodyPr wrap="square" rtlCol="0" anchor="t">
            <a:spAutoFit/>
          </a:bodyPr>
          <a:lstStyle/>
          <a:p>
            <a:pPr>
              <a:lnSpc>
                <a:spcPct val="120000"/>
              </a:lnSpc>
              <a:spcBef>
                <a:spcPct val="0"/>
              </a:spcBef>
              <a:spcAft>
                <a:spcPct val="0"/>
              </a:spcAft>
            </a:pPr>
            <a:r>
              <a:rPr lang="en-US" altLang="zh-CN" sz="3200">
                <a:latin typeface="宋体" panose="02010600030101010101" pitchFamily="2" charset="-122"/>
                <a:ea typeface="宋体" panose="02010600030101010101" pitchFamily="2" charset="-122"/>
                <a:cs typeface="宋体" panose="02010600030101010101" pitchFamily="2" charset="-122"/>
              </a:rPr>
              <a:t>    “</a:t>
            </a:r>
            <a:r>
              <a:rPr lang="zh-CN" altLang="en-US" sz="3200">
                <a:latin typeface="宋体" panose="02010600030101010101" pitchFamily="2" charset="-122"/>
                <a:ea typeface="宋体" panose="02010600030101010101" pitchFamily="2" charset="-122"/>
                <a:cs typeface="宋体" panose="02010600030101010101" pitchFamily="2" charset="-122"/>
              </a:rPr>
              <a:t>统一战线，武装斗争，党的建设，是中国共产党在中国革命中战胜敌人的三个法宝，三个主要的法宝。</a:t>
            </a:r>
            <a:r>
              <a:rPr lang="en-US" altLang="zh-CN" sz="3200">
                <a:latin typeface="宋体" panose="02010600030101010101" pitchFamily="2" charset="-122"/>
                <a:ea typeface="宋体" panose="02010600030101010101" pitchFamily="2" charset="-122"/>
                <a:cs typeface="宋体" panose="02010600030101010101" pitchFamily="2" charset="-122"/>
              </a:rPr>
              <a:t>”</a:t>
            </a:r>
          </a:p>
        </p:txBody>
      </p:sp>
      <p:sp>
        <p:nvSpPr>
          <p:cNvPr id="4" name="文本框 3"/>
          <p:cNvSpPr txBox="1"/>
          <p:nvPr>
            <p:custDataLst>
              <p:tags r:id="rId4"/>
            </p:custDataLst>
          </p:nvPr>
        </p:nvSpPr>
        <p:spPr>
          <a:xfrm>
            <a:off x="1339215" y="4377690"/>
            <a:ext cx="9892665" cy="1641475"/>
          </a:xfrm>
          <a:prstGeom prst="rect">
            <a:avLst/>
          </a:prstGeom>
          <a:noFill/>
          <a:ln w="28575">
            <a:solidFill>
              <a:srgbClr val="FFC000"/>
            </a:solidFill>
          </a:ln>
        </p:spPr>
        <p:txBody>
          <a:bodyPr wrap="square" rtlCol="0" anchor="t">
            <a:spAutoFit/>
          </a:bodyPr>
          <a:lstStyle/>
          <a:p>
            <a:pPr>
              <a:lnSpc>
                <a:spcPct val="120000"/>
              </a:lnSpc>
              <a:spcBef>
                <a:spcPct val="0"/>
              </a:spcBef>
              <a:spcAft>
                <a:spcPct val="0"/>
              </a:spcAft>
            </a:pPr>
            <a:r>
              <a:rPr lang="en-US" altLang="zh-CN" sz="2800">
                <a:latin typeface="宋体" panose="02010600030101010101" pitchFamily="2" charset="-122"/>
                <a:ea typeface="宋体" panose="02010600030101010101" pitchFamily="2" charset="-122"/>
              </a:rPr>
              <a:t>“</a:t>
            </a:r>
            <a:r>
              <a:rPr lang="zh-CN" altLang="en-US" sz="2800">
                <a:latin typeface="宋体" panose="02010600030101010101" pitchFamily="2" charset="-122"/>
                <a:ea typeface="宋体" panose="02010600030101010101" pitchFamily="2" charset="-122"/>
              </a:rPr>
              <a:t>统一战线和武装斗争，是战胜敌人的两个基本武器。统一战线，是实行武装斗争的统一战线。而党的组织，则是掌握统一战线和武装斗争这两个武器以实行对敌冲锋陷阵的英勇战士。</a:t>
            </a:r>
            <a:r>
              <a:rPr lang="en-US" altLang="zh-CN" sz="2800">
                <a:latin typeface="宋体" panose="02010600030101010101" pitchFamily="2" charset="-122"/>
                <a:ea typeface="宋体" panose="02010600030101010101" pitchFamily="2" charset="-122"/>
              </a:rPr>
              <a:t>”</a:t>
            </a:r>
          </a:p>
        </p:txBody>
      </p:sp>
      <p:sp>
        <p:nvSpPr>
          <p:cNvPr id="5" name="文本框 4"/>
          <p:cNvSpPr txBox="1"/>
          <p:nvPr>
            <p:custDataLst>
              <p:tags r:id="rId5"/>
            </p:custDataLst>
          </p:nvPr>
        </p:nvSpPr>
        <p:spPr>
          <a:xfrm>
            <a:off x="6971665" y="803275"/>
            <a:ext cx="2103120" cy="583565"/>
          </a:xfrm>
          <a:prstGeom prst="rect">
            <a:avLst/>
          </a:prstGeom>
          <a:noFill/>
        </p:spPr>
        <p:txBody>
          <a:bodyPr wrap="square" rtlCol="0">
            <a:spAutoFit/>
          </a:bodyPr>
          <a:lstStyle/>
          <a:p>
            <a:pPr algn="ctr"/>
            <a:r>
              <a:rPr lang="zh-CN" altLang="en-US" sz="3200"/>
              <a:t>相关链接</a:t>
            </a:r>
          </a:p>
        </p:txBody>
      </p:sp>
      <p:sp>
        <p:nvSpPr>
          <p:cNvPr id="6" name="矩形 5"/>
          <p:cNvSpPr/>
          <p:nvPr>
            <p:custDataLst>
              <p:tags r:id="rId6"/>
            </p:custDataLst>
          </p:nvPr>
        </p:nvSpPr>
        <p:spPr>
          <a:xfrm>
            <a:off x="5866130" y="842010"/>
            <a:ext cx="460375" cy="506730"/>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custDataLst>
              <p:tags r:id="rId7"/>
            </p:custDataLst>
          </p:nvPr>
        </p:nvPicPr>
        <p:blipFill>
          <a:blip r:embed="rId10">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2"/>
            </p:custDataLst>
          </p:nvPr>
        </p:nvSpPr>
        <p:spPr>
          <a:xfrm>
            <a:off x="1191260" y="4573270"/>
            <a:ext cx="5022215" cy="583565"/>
          </a:xfrm>
          <a:prstGeom prst="rect">
            <a:avLst/>
          </a:prstGeom>
          <a:noFill/>
        </p:spPr>
        <p:txBody>
          <a:bodyPr wrap="square" rtlCol="0">
            <a:spAutoFit/>
          </a:bodyPr>
          <a:lstStyle/>
          <a:p>
            <a:pPr algn="l">
              <a:lnSpc>
                <a:spcPct val="100000"/>
              </a:lnSpc>
              <a:buClrTx/>
              <a:buSzTx/>
              <a:buFontTx/>
            </a:pPr>
            <a:r>
              <a:rPr lang="en-US" altLang="zh-CN" sz="3200">
                <a:solidFill>
                  <a:srgbClr val="0A31DA"/>
                </a:solidFill>
              </a:rPr>
              <a:t>3</a:t>
            </a:r>
            <a:r>
              <a:rPr lang="zh-CN" altLang="zh-CN" sz="3200">
                <a:solidFill>
                  <a:srgbClr val="0A31DA"/>
                </a:solidFill>
              </a:rPr>
              <a:t>.胜利时间和标志事件</a:t>
            </a:r>
          </a:p>
        </p:txBody>
      </p:sp>
      <p:sp>
        <p:nvSpPr>
          <p:cNvPr id="5" name="文本框 4"/>
          <p:cNvSpPr txBox="1"/>
          <p:nvPr>
            <p:custDataLst>
              <p:tags r:id="rId3"/>
            </p:custDataLst>
          </p:nvPr>
        </p:nvSpPr>
        <p:spPr>
          <a:xfrm>
            <a:off x="5179060" y="4573270"/>
            <a:ext cx="6341110" cy="583565"/>
          </a:xfrm>
          <a:prstGeom prst="rect">
            <a:avLst/>
          </a:prstGeom>
          <a:noFill/>
          <a:ln w="9525">
            <a:noFill/>
          </a:ln>
        </p:spPr>
        <p:txBody>
          <a:bodyPr wrap="square">
            <a:spAutoFit/>
          </a:bodyPr>
          <a:lstStyle/>
          <a:p>
            <a:pPr indent="0" algn="ctr"/>
            <a:r>
              <a:rPr lang="en-US" altLang="zh-CN" sz="3200" b="0">
                <a:solidFill>
                  <a:srgbClr val="FF0000"/>
                </a:solidFill>
                <a:ea typeface="宋体" panose="02010600030101010101" pitchFamily="2" charset="-122"/>
              </a:rPr>
              <a:t>:1949</a:t>
            </a:r>
            <a:r>
              <a:rPr lang="zh-CN" altLang="en-US" sz="3200" b="0">
                <a:solidFill>
                  <a:srgbClr val="FF0000"/>
                </a:solidFill>
                <a:ea typeface="宋体" panose="02010600030101010101" pitchFamily="2" charset="-122"/>
              </a:rPr>
              <a:t>年 中华人民共和国成立</a:t>
            </a:r>
          </a:p>
        </p:txBody>
      </p:sp>
      <p:pic>
        <p:nvPicPr>
          <p:cNvPr id="2" name="图片 1"/>
          <p:cNvPicPr>
            <a:picLocks noChangeAspect="1"/>
          </p:cNvPicPr>
          <p:nvPr>
            <p:custDataLst>
              <p:tags r:id="rId4"/>
            </p:custDataLst>
          </p:nvPr>
        </p:nvPicPr>
        <p:blipFill>
          <a:blip r:embed="rId8"/>
          <a:stretch>
            <a:fillRect/>
          </a:stretch>
        </p:blipFill>
        <p:spPr>
          <a:xfrm>
            <a:off x="6213475" y="1193800"/>
            <a:ext cx="4536440" cy="2790825"/>
          </a:xfrm>
          <a:prstGeom prst="rect">
            <a:avLst/>
          </a:prstGeom>
        </p:spPr>
      </p:pic>
      <p:pic>
        <p:nvPicPr>
          <p:cNvPr id="3" name="图片 2"/>
          <p:cNvPicPr>
            <a:picLocks noChangeAspect="1"/>
          </p:cNvPicPr>
          <p:nvPr>
            <p:custDataLst>
              <p:tags r:id="rId5"/>
            </p:custDataLst>
          </p:nvPr>
        </p:nvPicPr>
        <p:blipFill>
          <a:blip r:embed="rId9"/>
          <a:stretch>
            <a:fillRect/>
          </a:stretch>
        </p:blipFill>
        <p:spPr>
          <a:xfrm>
            <a:off x="1191260" y="1193800"/>
            <a:ext cx="4304030" cy="2764155"/>
          </a:xfrm>
          <a:prstGeom prst="rect">
            <a:avLst/>
          </a:prstGeom>
        </p:spPr>
      </p:pic>
      <p:pic>
        <p:nvPicPr>
          <p:cNvPr id="7" name="图片 6"/>
          <p:cNvPicPr>
            <a:picLocks noChangeAspect="1"/>
          </p:cNvPicPr>
          <p:nvPr>
            <p:custDataLst>
              <p:tags r:id="rId6"/>
            </p:custDataLst>
          </p:nvPr>
        </p:nvPicPr>
        <p:blipFill>
          <a:blip r:embed="rId10">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ext Box 2"/>
          <p:cNvSpPr txBox="1"/>
          <p:nvPr/>
        </p:nvSpPr>
        <p:spPr>
          <a:xfrm>
            <a:off x="470535" y="5299710"/>
            <a:ext cx="3150870" cy="583565"/>
          </a:xfrm>
          <a:prstGeom prst="rect">
            <a:avLst/>
          </a:prstGeom>
          <a:noFill/>
          <a:ln w="9525">
            <a:noFill/>
          </a:ln>
        </p:spPr>
        <p:txBody>
          <a:bodyPr wrap="square" anchor="t">
            <a:spAutoFit/>
          </a:bodyPr>
          <a:lstStyle/>
          <a:p>
            <a:pPr>
              <a:buFont typeface="Wingdings" panose="05000000000000000000" pitchFamily="2" charset="2"/>
            </a:pPr>
            <a:r>
              <a:rPr lang="zh-CN" altLang="zh-CN" sz="3200" b="1" dirty="0">
                <a:solidFill>
                  <a:srgbClr val="FF0000"/>
                </a:solidFill>
                <a:latin typeface="华文新魏" panose="02010800040101010101" pitchFamily="2" charset="-122"/>
                <a:ea typeface="华文新魏" panose="02010800040101010101" pitchFamily="2" charset="-122"/>
                <a:sym typeface="+mn-ea"/>
              </a:rPr>
              <a:t>新民主主义革命</a:t>
            </a:r>
          </a:p>
        </p:txBody>
      </p:sp>
      <p:sp>
        <p:nvSpPr>
          <p:cNvPr id="4" name="文本框 3"/>
          <p:cNvSpPr txBox="1"/>
          <p:nvPr/>
        </p:nvSpPr>
        <p:spPr>
          <a:xfrm>
            <a:off x="179705" y="1064895"/>
            <a:ext cx="7835900" cy="1918335"/>
          </a:xfrm>
          <a:prstGeom prst="rect">
            <a:avLst/>
          </a:prstGeom>
          <a:noFill/>
        </p:spPr>
        <p:txBody>
          <a:bodyPr wrap="square" rtlCol="0" anchor="t">
            <a:spAutoFit/>
          </a:bodyPr>
          <a:lstStyle/>
          <a:p>
            <a:pPr>
              <a:lnSpc>
                <a:spcPct val="110000"/>
              </a:lnSpc>
            </a:pPr>
            <a:r>
              <a:rPr lang="zh-CN" altLang="zh-CN" sz="3600" b="1" dirty="0">
                <a:solidFill>
                  <a:srgbClr val="FF0000"/>
                </a:solidFill>
                <a:latin typeface="华文新魏" panose="02010800040101010101" pitchFamily="2" charset="-122"/>
                <a:ea typeface="华文新魏" panose="02010800040101010101" pitchFamily="2" charset="-122"/>
                <a:sym typeface="+mn-ea"/>
              </a:rPr>
              <a:t>（</a:t>
            </a:r>
            <a:r>
              <a:rPr lang="en-US" altLang="zh-CN" sz="3600" b="1" dirty="0">
                <a:solidFill>
                  <a:srgbClr val="FF0000"/>
                </a:solidFill>
                <a:latin typeface="华文新魏" panose="02010800040101010101" pitchFamily="2" charset="-122"/>
                <a:ea typeface="华文新魏" panose="02010800040101010101" pitchFamily="2" charset="-122"/>
                <a:sym typeface="+mn-ea"/>
              </a:rPr>
              <a:t>1</a:t>
            </a:r>
            <a:r>
              <a:rPr lang="zh-CN" altLang="zh-CN" sz="3600" b="1" dirty="0">
                <a:solidFill>
                  <a:srgbClr val="FF0000"/>
                </a:solidFill>
                <a:latin typeface="华文新魏" panose="02010800040101010101" pitchFamily="2" charset="-122"/>
                <a:ea typeface="华文新魏" panose="02010800040101010101" pitchFamily="2" charset="-122"/>
                <a:sym typeface="+mn-ea"/>
              </a:rPr>
              <a:t>）性质：无产阶级领导的，人民大众的，反对帝国主义、封建主义和官僚资本主义的革命。</a:t>
            </a:r>
          </a:p>
        </p:txBody>
      </p:sp>
      <p:sp>
        <p:nvSpPr>
          <p:cNvPr id="6" name="下箭头 5"/>
          <p:cNvSpPr/>
          <p:nvPr/>
        </p:nvSpPr>
        <p:spPr>
          <a:xfrm>
            <a:off x="4731385" y="2338705"/>
            <a:ext cx="758825" cy="1243330"/>
          </a:xfrm>
          <a:prstGeom prst="downArrow">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39090" y="3582035"/>
            <a:ext cx="9144000" cy="645160"/>
          </a:xfrm>
          <a:prstGeom prst="rect">
            <a:avLst/>
          </a:prstGeom>
          <a:noFill/>
        </p:spPr>
        <p:txBody>
          <a:bodyPr wrap="square" rtlCol="0" anchor="t">
            <a:spAutoFit/>
          </a:bodyPr>
          <a:lstStyle/>
          <a:p>
            <a:r>
              <a:rPr lang="zh-CN" altLang="zh-CN" sz="3600" b="1" dirty="0">
                <a:solidFill>
                  <a:srgbClr val="FF0000"/>
                </a:solidFill>
                <a:latin typeface="华文新魏" panose="02010800040101010101" pitchFamily="2" charset="-122"/>
                <a:ea typeface="华文新魏" panose="02010800040101010101" pitchFamily="2" charset="-122"/>
                <a:sym typeface="+mn-ea"/>
              </a:rPr>
              <a:t>（</a:t>
            </a:r>
            <a:r>
              <a:rPr lang="en-US" altLang="zh-CN" sz="3600" b="1" dirty="0">
                <a:solidFill>
                  <a:srgbClr val="FF0000"/>
                </a:solidFill>
                <a:latin typeface="华文新魏" panose="02010800040101010101" pitchFamily="2" charset="-122"/>
                <a:ea typeface="华文新魏" panose="02010800040101010101" pitchFamily="2" charset="-122"/>
                <a:sym typeface="+mn-ea"/>
              </a:rPr>
              <a:t>2</a:t>
            </a:r>
            <a:r>
              <a:rPr lang="zh-CN" altLang="zh-CN" sz="3600" b="1" dirty="0">
                <a:solidFill>
                  <a:srgbClr val="FF0000"/>
                </a:solidFill>
                <a:latin typeface="华文新魏" panose="02010800040101010101" pitchFamily="2" charset="-122"/>
                <a:ea typeface="华文新魏" panose="02010800040101010101" pitchFamily="2" charset="-122"/>
                <a:sym typeface="+mn-ea"/>
              </a:rPr>
              <a:t>）中国革命的两个步骤：</a:t>
            </a:r>
          </a:p>
        </p:txBody>
      </p:sp>
      <p:sp>
        <p:nvSpPr>
          <p:cNvPr id="8" name="丁字箭头 7"/>
          <p:cNvSpPr/>
          <p:nvPr/>
        </p:nvSpPr>
        <p:spPr>
          <a:xfrm>
            <a:off x="3648710" y="4372610"/>
            <a:ext cx="2859405" cy="1656080"/>
          </a:xfrm>
          <a:prstGeom prst="leftRightUpArrow">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 Box 2"/>
          <p:cNvSpPr txBox="1"/>
          <p:nvPr/>
        </p:nvSpPr>
        <p:spPr>
          <a:xfrm>
            <a:off x="286385" y="260350"/>
            <a:ext cx="10375900" cy="768350"/>
          </a:xfrm>
          <a:prstGeom prst="rect">
            <a:avLst/>
          </a:prstGeom>
          <a:noFill/>
          <a:ln w="9525">
            <a:noFill/>
          </a:ln>
        </p:spPr>
        <p:txBody>
          <a:bodyPr wrap="square" anchor="t">
            <a:spAutoFit/>
          </a:bodyPr>
          <a:lstStyle/>
          <a:p>
            <a:pPr>
              <a:buFont typeface="Wingdings" panose="05000000000000000000" pitchFamily="2" charset="2"/>
            </a:pPr>
            <a:r>
              <a:rPr lang="zh-CN" altLang="zh-CN" sz="4400" b="1" dirty="0">
                <a:solidFill>
                  <a:srgbClr val="FF0000"/>
                </a:solidFill>
                <a:latin typeface="华文新魏" panose="02010800040101010101" pitchFamily="2" charset="-122"/>
                <a:ea typeface="华文新魏" panose="02010800040101010101" pitchFamily="2" charset="-122"/>
                <a:sym typeface="+mn-ea"/>
              </a:rPr>
              <a:t>新民主主义革命的内涵</a:t>
            </a:r>
            <a:r>
              <a:rPr lang="en-US" altLang="zh-CN" sz="4400" b="1" dirty="0">
                <a:solidFill>
                  <a:srgbClr val="FF0000"/>
                </a:solidFill>
                <a:latin typeface="华文新魏" panose="02010800040101010101" pitchFamily="2" charset="-122"/>
                <a:ea typeface="华文新魏" panose="02010800040101010101" pitchFamily="2" charset="-122"/>
                <a:sym typeface="+mn-ea"/>
              </a:rPr>
              <a:t>p24</a:t>
            </a:r>
          </a:p>
        </p:txBody>
      </p:sp>
      <p:sp>
        <p:nvSpPr>
          <p:cNvPr id="10" name="Text Box 2"/>
          <p:cNvSpPr txBox="1"/>
          <p:nvPr/>
        </p:nvSpPr>
        <p:spPr>
          <a:xfrm>
            <a:off x="6670040" y="5299710"/>
            <a:ext cx="3150870" cy="583565"/>
          </a:xfrm>
          <a:prstGeom prst="rect">
            <a:avLst/>
          </a:prstGeom>
          <a:noFill/>
          <a:ln w="9525">
            <a:noFill/>
          </a:ln>
        </p:spPr>
        <p:txBody>
          <a:bodyPr wrap="square" anchor="t">
            <a:spAutoFit/>
          </a:bodyPr>
          <a:lstStyle/>
          <a:p>
            <a:pPr>
              <a:buFont typeface="Wingdings" panose="05000000000000000000" pitchFamily="2" charset="2"/>
            </a:pPr>
            <a:r>
              <a:rPr lang="zh-CN" altLang="zh-CN" sz="3200" b="1" dirty="0">
                <a:solidFill>
                  <a:srgbClr val="FF0000"/>
                </a:solidFill>
                <a:latin typeface="华文新魏" panose="02010800040101010101" pitchFamily="2" charset="-122"/>
                <a:ea typeface="华文新魏" panose="02010800040101010101" pitchFamily="2" charset="-122"/>
                <a:sym typeface="+mn-ea"/>
              </a:rPr>
              <a:t>社会主义革命</a:t>
            </a:r>
          </a:p>
        </p:txBody>
      </p:sp>
      <p:sp>
        <p:nvSpPr>
          <p:cNvPr id="11" name="文本框 10"/>
          <p:cNvSpPr txBox="1"/>
          <p:nvPr/>
        </p:nvSpPr>
        <p:spPr>
          <a:xfrm>
            <a:off x="593090" y="6028690"/>
            <a:ext cx="2038350" cy="645160"/>
          </a:xfrm>
          <a:prstGeom prst="rect">
            <a:avLst/>
          </a:prstGeom>
          <a:noFill/>
        </p:spPr>
        <p:txBody>
          <a:bodyPr wrap="square" rtlCol="0" anchor="t">
            <a:spAutoFit/>
          </a:bodyPr>
          <a:lstStyle/>
          <a:p>
            <a:r>
              <a:rPr lang="zh-CN" altLang="zh-CN" sz="3600" b="1" dirty="0">
                <a:solidFill>
                  <a:srgbClr val="FF0000"/>
                </a:solidFill>
                <a:latin typeface="华文新魏" panose="02010800040101010101" pitchFamily="2" charset="-122"/>
                <a:ea typeface="华文新魏" panose="02010800040101010101" pitchFamily="2" charset="-122"/>
                <a:sym typeface="+mn-ea"/>
              </a:rPr>
              <a:t>必要准备</a:t>
            </a:r>
          </a:p>
        </p:txBody>
      </p:sp>
      <p:sp>
        <p:nvSpPr>
          <p:cNvPr id="12" name="文本框 11"/>
          <p:cNvSpPr txBox="1"/>
          <p:nvPr/>
        </p:nvSpPr>
        <p:spPr>
          <a:xfrm>
            <a:off x="6808470" y="6028690"/>
            <a:ext cx="2038350" cy="645160"/>
          </a:xfrm>
          <a:prstGeom prst="rect">
            <a:avLst/>
          </a:prstGeom>
          <a:noFill/>
        </p:spPr>
        <p:txBody>
          <a:bodyPr wrap="square" rtlCol="0" anchor="t">
            <a:spAutoFit/>
          </a:bodyPr>
          <a:lstStyle/>
          <a:p>
            <a:r>
              <a:rPr lang="zh-CN" altLang="zh-CN" sz="3600" b="1" dirty="0">
                <a:solidFill>
                  <a:srgbClr val="FF0000"/>
                </a:solidFill>
                <a:latin typeface="华文新魏" panose="02010800040101010101" pitchFamily="2" charset="-122"/>
                <a:ea typeface="华文新魏" panose="02010800040101010101" pitchFamily="2" charset="-122"/>
                <a:sym typeface="+mn-ea"/>
              </a:rPr>
              <a:t>必然趋势</a:t>
            </a:r>
          </a:p>
        </p:txBody>
      </p:sp>
      <p:pic>
        <p:nvPicPr>
          <p:cNvPr id="18" name="图片 1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37675" y="42545"/>
            <a:ext cx="2757805" cy="1976120"/>
          </a:xfrm>
          <a:prstGeom prst="rect">
            <a:avLst/>
          </a:prstGeom>
        </p:spPr>
      </p:pic>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up)">
                                      <p:cBhvr>
                                        <p:cTn id="14" dur="500"/>
                                        <p:tgtEl>
                                          <p:spTgt spid="6"/>
                                        </p:tgtEl>
                                      </p:cBhvr>
                                    </p:animEffect>
                                  </p:childTnLst>
                                </p:cTn>
                              </p:par>
                              <p:par>
                                <p:cTn id="15" presetID="22" presetClass="entr" presetSubtype="1"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up)">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5"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1000" fill="hold"/>
                                        <p:tgtEl>
                                          <p:spTgt spid="8"/>
                                        </p:tgtEl>
                                        <p:attrNameLst>
                                          <p:attrName>ppt_w</p:attrName>
                                        </p:attrNameLst>
                                      </p:cBhvr>
                                      <p:tavLst>
                                        <p:tav tm="0">
                                          <p:val>
                                            <p:strVal val="#ppt_w*0.70"/>
                                          </p:val>
                                        </p:tav>
                                        <p:tav tm="100000">
                                          <p:val>
                                            <p:strVal val="#ppt_w"/>
                                          </p:val>
                                        </p:tav>
                                      </p:tavLst>
                                    </p:anim>
                                    <p:anim calcmode="lin" valueType="num">
                                      <p:cBhvr>
                                        <p:cTn id="23" dur="1000" fill="hold"/>
                                        <p:tgtEl>
                                          <p:spTgt spid="8"/>
                                        </p:tgtEl>
                                        <p:attrNameLst>
                                          <p:attrName>ppt_h</p:attrName>
                                        </p:attrNameLst>
                                      </p:cBhvr>
                                      <p:tavLst>
                                        <p:tav tm="0">
                                          <p:val>
                                            <p:strVal val="#ppt_h"/>
                                          </p:val>
                                        </p:tav>
                                        <p:tav tm="100000">
                                          <p:val>
                                            <p:strVal val="#ppt_h"/>
                                          </p:val>
                                        </p:tav>
                                      </p:tavLst>
                                    </p:anim>
                                    <p:animEffect transition="in" filter="fade">
                                      <p:cBhvr>
                                        <p:cTn id="24" dur="1000"/>
                                        <p:tgtEl>
                                          <p:spTgt spid="8"/>
                                        </p:tgtEl>
                                      </p:cBhvr>
                                    </p:animEffect>
                                  </p:childTnLst>
                                </p:cTn>
                              </p:par>
                              <p:par>
                                <p:cTn id="25" presetID="55" presetClass="entr" presetSubtype="0" fill="hold" grpId="0" nodeType="withEffect">
                                  <p:stCondLst>
                                    <p:cond delay="0"/>
                                  </p:stCondLst>
                                  <p:childTnLst>
                                    <p:set>
                                      <p:cBhvr>
                                        <p:cTn id="26" dur="1" fill="hold">
                                          <p:stCondLst>
                                            <p:cond delay="0"/>
                                          </p:stCondLst>
                                        </p:cTn>
                                        <p:tgtEl>
                                          <p:spTgt spid="31745"/>
                                        </p:tgtEl>
                                        <p:attrNameLst>
                                          <p:attrName>style.visibility</p:attrName>
                                        </p:attrNameLst>
                                      </p:cBhvr>
                                      <p:to>
                                        <p:strVal val="visible"/>
                                      </p:to>
                                    </p:set>
                                    <p:anim calcmode="lin" valueType="num">
                                      <p:cBhvr>
                                        <p:cTn id="27" dur="1000" fill="hold"/>
                                        <p:tgtEl>
                                          <p:spTgt spid="31745"/>
                                        </p:tgtEl>
                                        <p:attrNameLst>
                                          <p:attrName>ppt_w</p:attrName>
                                        </p:attrNameLst>
                                      </p:cBhvr>
                                      <p:tavLst>
                                        <p:tav tm="0">
                                          <p:val>
                                            <p:strVal val="#ppt_w*0.70"/>
                                          </p:val>
                                        </p:tav>
                                        <p:tav tm="100000">
                                          <p:val>
                                            <p:strVal val="#ppt_w"/>
                                          </p:val>
                                        </p:tav>
                                      </p:tavLst>
                                    </p:anim>
                                    <p:anim calcmode="lin" valueType="num">
                                      <p:cBhvr>
                                        <p:cTn id="28" dur="1000" fill="hold"/>
                                        <p:tgtEl>
                                          <p:spTgt spid="31745"/>
                                        </p:tgtEl>
                                        <p:attrNameLst>
                                          <p:attrName>ppt_h</p:attrName>
                                        </p:attrNameLst>
                                      </p:cBhvr>
                                      <p:tavLst>
                                        <p:tav tm="0">
                                          <p:val>
                                            <p:strVal val="#ppt_h"/>
                                          </p:val>
                                        </p:tav>
                                        <p:tav tm="100000">
                                          <p:val>
                                            <p:strVal val="#ppt_h"/>
                                          </p:val>
                                        </p:tav>
                                      </p:tavLst>
                                    </p:anim>
                                    <p:animEffect transition="in" filter="fade">
                                      <p:cBhvr>
                                        <p:cTn id="29" dur="1000"/>
                                        <p:tgtEl>
                                          <p:spTgt spid="31745"/>
                                        </p:tgtEl>
                                      </p:cBhvr>
                                    </p:animEffect>
                                  </p:childTnLst>
                                </p:cTn>
                              </p:par>
                              <p:par>
                                <p:cTn id="30" presetID="55"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p:cTn id="32" dur="1000" fill="hold"/>
                                        <p:tgtEl>
                                          <p:spTgt spid="10"/>
                                        </p:tgtEl>
                                        <p:attrNameLst>
                                          <p:attrName>ppt_w</p:attrName>
                                        </p:attrNameLst>
                                      </p:cBhvr>
                                      <p:tavLst>
                                        <p:tav tm="0">
                                          <p:val>
                                            <p:strVal val="#ppt_w*0.70"/>
                                          </p:val>
                                        </p:tav>
                                        <p:tav tm="100000">
                                          <p:val>
                                            <p:strVal val="#ppt_w"/>
                                          </p:val>
                                        </p:tav>
                                      </p:tavLst>
                                    </p:anim>
                                    <p:anim calcmode="lin" valueType="num">
                                      <p:cBhvr>
                                        <p:cTn id="33" dur="1000" fill="hold"/>
                                        <p:tgtEl>
                                          <p:spTgt spid="10"/>
                                        </p:tgtEl>
                                        <p:attrNameLst>
                                          <p:attrName>ppt_h</p:attrName>
                                        </p:attrNameLst>
                                      </p:cBhvr>
                                      <p:tavLst>
                                        <p:tav tm="0">
                                          <p:val>
                                            <p:strVal val="#ppt_h"/>
                                          </p:val>
                                        </p:tav>
                                        <p:tav tm="100000">
                                          <p:val>
                                            <p:strVal val="#ppt_h"/>
                                          </p:val>
                                        </p:tav>
                                      </p:tavLst>
                                    </p:anim>
                                    <p:animEffect transition="in" filter="fade">
                                      <p:cBhvr>
                                        <p:cTn id="34" dur="10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1"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wipe(up)">
                                      <p:cBhvr>
                                        <p:cTn id="39" dur="500"/>
                                        <p:tgtEl>
                                          <p:spTgt spid="11"/>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grpId="0" nodeType="click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wipe(up)">
                                      <p:cBhvr>
                                        <p:cTn id="4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5" grpId="0"/>
      <p:bldP spid="4" grpId="0"/>
      <p:bldP spid="6" grpId="0" bldLvl="0" animBg="1"/>
      <p:bldP spid="7" grpId="0"/>
      <p:bldP spid="8" grpId="0" bldLvl="0" animBg="1"/>
      <p:bldP spid="10" grpId="0"/>
      <p:bldP spid="11" grpId="0"/>
      <p:bldP spid="1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2"/>
          <p:cNvSpPr txBox="1">
            <a:spLocks noChangeArrowheads="1"/>
          </p:cNvSpPr>
          <p:nvPr/>
        </p:nvSpPr>
        <p:spPr bwMode="auto">
          <a:xfrm>
            <a:off x="-40640" y="307975"/>
            <a:ext cx="7407910" cy="64516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lvl1pPr>
              <a:spcBef>
                <a:spcPts val="600"/>
              </a:spcBef>
              <a:buClr>
                <a:schemeClr val="tx2"/>
              </a:buClr>
              <a:buSzPct val="73000"/>
              <a:buFont typeface="Wingdings 2" panose="05020102010507070707" pitchFamily="18" charset="2"/>
              <a:buChar char=""/>
              <a:defRPr sz="2600">
                <a:solidFill>
                  <a:schemeClr val="tx1"/>
                </a:solidFill>
                <a:latin typeface="Trebuchet MS" panose="020B0603020202020204" pitchFamily="34" charset="0"/>
                <a:ea typeface="华文新魏" panose="02010800040101010101" pitchFamily="2" charset="-122"/>
              </a:defRPr>
            </a:lvl1pPr>
            <a:lvl2pPr marL="742950" indent="-285750">
              <a:spcBef>
                <a:spcPts val="500"/>
              </a:spcBef>
              <a:buClr>
                <a:srgbClr val="F9B639"/>
              </a:buClr>
              <a:buSzPct val="80000"/>
              <a:buFont typeface="Wingdings 2" panose="05020102010507070707" pitchFamily="18" charset="2"/>
              <a:buChar char=""/>
              <a:defRPr sz="2300">
                <a:solidFill>
                  <a:srgbClr val="6C6C6C"/>
                </a:solidFill>
                <a:latin typeface="Trebuchet MS" panose="020B0603020202020204" pitchFamily="34" charset="0"/>
                <a:ea typeface="华文新魏" panose="02010800040101010101" pitchFamily="2" charset="-122"/>
              </a:defRPr>
            </a:lvl2pPr>
            <a:lvl3pPr marL="1143000" indent="-228600">
              <a:spcBef>
                <a:spcPts val="400"/>
              </a:spcBef>
              <a:buClr>
                <a:srgbClr val="F9B639"/>
              </a:buClr>
              <a:buSzPct val="60000"/>
              <a:buFont typeface="Wingdings" panose="05000000000000000000" pitchFamily="2" charset="2"/>
              <a:buChar char=""/>
              <a:defRPr sz="2000">
                <a:solidFill>
                  <a:schemeClr val="tx1"/>
                </a:solidFill>
                <a:latin typeface="Trebuchet MS" panose="020B0603020202020204" pitchFamily="34" charset="0"/>
                <a:ea typeface="华文新魏" panose="02010800040101010101" pitchFamily="2" charset="-122"/>
              </a:defRPr>
            </a:lvl3pPr>
            <a:lvl4pPr marL="1600200" indent="-228600">
              <a:spcBef>
                <a:spcPct val="20000"/>
              </a:spcBef>
              <a:buClr>
                <a:srgbClr val="F9B639"/>
              </a:buClr>
              <a:buSzPct val="80000"/>
              <a:buFont typeface="Wingdings 2" panose="05020102010507070707" pitchFamily="18" charset="2"/>
              <a:buChar char=""/>
              <a:defRPr sz="2000">
                <a:solidFill>
                  <a:srgbClr val="6C6C6C"/>
                </a:solidFill>
                <a:latin typeface="Trebuchet MS" panose="020B0603020202020204" pitchFamily="34" charset="0"/>
                <a:ea typeface="华文新魏" panose="02010800040101010101" pitchFamily="2" charset="-122"/>
              </a:defRPr>
            </a:lvl4pPr>
            <a:lvl5pPr marL="2057400" indent="-228600">
              <a:spcBef>
                <a:spcPts val="400"/>
              </a:spcBef>
              <a:buClr>
                <a:srgbClr val="F9B639"/>
              </a:buClr>
              <a:buSzPct val="70000"/>
              <a:buFont typeface="Wingdings" panose="05000000000000000000" pitchFamily="2" charset="2"/>
              <a:buChar char=""/>
              <a:defRPr>
                <a:solidFill>
                  <a:schemeClr val="tx1"/>
                </a:solidFill>
                <a:latin typeface="Trebuchet MS" panose="020B0603020202020204" pitchFamily="34" charset="0"/>
                <a:ea typeface="华文新魏" panose="02010800040101010101" pitchFamily="2" charset="-122"/>
              </a:defRPr>
            </a:lvl5pPr>
            <a:lvl6pPr marL="2514600" indent="-228600" eaLnBrk="0" fontAlgn="base" hangingPunct="0">
              <a:spcBef>
                <a:spcPts val="400"/>
              </a:spcBef>
              <a:spcAft>
                <a:spcPct val="0"/>
              </a:spcAft>
              <a:buClr>
                <a:srgbClr val="F9B639"/>
              </a:buClr>
              <a:buSzPct val="70000"/>
              <a:buFont typeface="Wingdings" panose="05000000000000000000" pitchFamily="2" charset="2"/>
              <a:buChar char=""/>
              <a:defRPr>
                <a:solidFill>
                  <a:schemeClr val="tx1"/>
                </a:solidFill>
                <a:latin typeface="Trebuchet MS" panose="020B0603020202020204" pitchFamily="34" charset="0"/>
                <a:ea typeface="华文新魏" panose="02010800040101010101" pitchFamily="2" charset="-122"/>
              </a:defRPr>
            </a:lvl6pPr>
            <a:lvl7pPr marL="2971800" indent="-228600" eaLnBrk="0" fontAlgn="base" hangingPunct="0">
              <a:spcBef>
                <a:spcPts val="400"/>
              </a:spcBef>
              <a:spcAft>
                <a:spcPct val="0"/>
              </a:spcAft>
              <a:buClr>
                <a:srgbClr val="F9B639"/>
              </a:buClr>
              <a:buSzPct val="70000"/>
              <a:buFont typeface="Wingdings" panose="05000000000000000000" pitchFamily="2" charset="2"/>
              <a:buChar char=""/>
              <a:defRPr>
                <a:solidFill>
                  <a:schemeClr val="tx1"/>
                </a:solidFill>
                <a:latin typeface="Trebuchet MS" panose="020B0603020202020204" pitchFamily="34" charset="0"/>
                <a:ea typeface="华文新魏" panose="02010800040101010101" pitchFamily="2" charset="-122"/>
              </a:defRPr>
            </a:lvl7pPr>
            <a:lvl8pPr marL="3429000" indent="-228600" eaLnBrk="0" fontAlgn="base" hangingPunct="0">
              <a:spcBef>
                <a:spcPts val="400"/>
              </a:spcBef>
              <a:spcAft>
                <a:spcPct val="0"/>
              </a:spcAft>
              <a:buClr>
                <a:srgbClr val="F9B639"/>
              </a:buClr>
              <a:buSzPct val="70000"/>
              <a:buFont typeface="Wingdings" panose="05000000000000000000" pitchFamily="2" charset="2"/>
              <a:buChar char=""/>
              <a:defRPr>
                <a:solidFill>
                  <a:schemeClr val="tx1"/>
                </a:solidFill>
                <a:latin typeface="Trebuchet MS" panose="020B0603020202020204" pitchFamily="34" charset="0"/>
                <a:ea typeface="华文新魏" panose="02010800040101010101" pitchFamily="2" charset="-122"/>
              </a:defRPr>
            </a:lvl8pPr>
            <a:lvl9pPr marL="3886200" indent="-228600" eaLnBrk="0" fontAlgn="base" hangingPunct="0">
              <a:spcBef>
                <a:spcPts val="400"/>
              </a:spcBef>
              <a:spcAft>
                <a:spcPct val="0"/>
              </a:spcAft>
              <a:buClr>
                <a:srgbClr val="F9B639"/>
              </a:buClr>
              <a:buSzPct val="70000"/>
              <a:buFont typeface="Wingdings" panose="05000000000000000000" pitchFamily="2" charset="2"/>
              <a:buChar char=""/>
              <a:defRPr>
                <a:solidFill>
                  <a:schemeClr val="tx1"/>
                </a:solidFill>
                <a:latin typeface="Trebuchet MS" panose="020B0603020202020204" pitchFamily="34" charset="0"/>
                <a:ea typeface="华文新魏" panose="02010800040101010101" pitchFamily="2" charset="-122"/>
              </a:defRPr>
            </a:lvl9pPr>
          </a:lstStyle>
          <a:p>
            <a:pPr eaLnBrk="1" hangingPunct="1">
              <a:spcBef>
                <a:spcPct val="0"/>
              </a:spcBef>
              <a:buClrTx/>
              <a:buSzTx/>
              <a:buFontTx/>
              <a:buNone/>
            </a:pPr>
            <a:r>
              <a:rPr lang="zh-CN" altLang="zh-CN" sz="3600" b="1" dirty="0">
                <a:solidFill>
                  <a:srgbClr val="FF0000"/>
                </a:solidFill>
                <a:latin typeface="华文新魏" panose="02010800040101010101" pitchFamily="2" charset="-122"/>
              </a:rPr>
              <a:t>（</a:t>
            </a:r>
            <a:r>
              <a:rPr lang="en-US" altLang="zh-CN" sz="3600" b="1" dirty="0">
                <a:solidFill>
                  <a:srgbClr val="FF0000"/>
                </a:solidFill>
                <a:latin typeface="华文新魏" panose="02010800040101010101" pitchFamily="2" charset="-122"/>
              </a:rPr>
              <a:t>3</a:t>
            </a:r>
            <a:r>
              <a:rPr lang="zh-CN" altLang="zh-CN" sz="3600" b="1" dirty="0">
                <a:solidFill>
                  <a:srgbClr val="FF0000"/>
                </a:solidFill>
                <a:latin typeface="华文新魏" panose="02010800040101010101" pitchFamily="2" charset="-122"/>
              </a:rPr>
              <a:t>）新民主主义革命         在哪</a:t>
            </a:r>
          </a:p>
        </p:txBody>
      </p:sp>
      <p:sp>
        <p:nvSpPr>
          <p:cNvPr id="12" name="Oval 3"/>
          <p:cNvSpPr>
            <a:spLocks noChangeArrowheads="1"/>
          </p:cNvSpPr>
          <p:nvPr/>
        </p:nvSpPr>
        <p:spPr bwMode="auto">
          <a:xfrm>
            <a:off x="4460062" y="10538"/>
            <a:ext cx="990600" cy="990600"/>
          </a:xfrm>
          <a:prstGeom prst="ellipse">
            <a:avLst/>
          </a:prstGeom>
          <a:solidFill>
            <a:schemeClr val="accent2"/>
          </a:solidFill>
          <a:ln>
            <a:noFill/>
          </a:ln>
          <a:effectLst/>
        </p:spPr>
        <p:txBody>
          <a:bodyPr wrap="none" anchor="ctr"/>
          <a:lstStyle>
            <a:lvl1pPr>
              <a:spcBef>
                <a:spcPts val="600"/>
              </a:spcBef>
              <a:buClr>
                <a:schemeClr val="tx2"/>
              </a:buClr>
              <a:buSzPct val="73000"/>
              <a:buFont typeface="Wingdings 2" panose="05020102010507070707" pitchFamily="18" charset="2"/>
              <a:buChar char=""/>
              <a:defRPr sz="2600">
                <a:solidFill>
                  <a:schemeClr val="tx1"/>
                </a:solidFill>
                <a:latin typeface="Trebuchet MS" panose="020B0603020202020204" pitchFamily="34" charset="0"/>
                <a:ea typeface="华文新魏" panose="02010800040101010101" pitchFamily="2" charset="-122"/>
              </a:defRPr>
            </a:lvl1pPr>
            <a:lvl2pPr marL="742950" indent="-285750">
              <a:spcBef>
                <a:spcPts val="500"/>
              </a:spcBef>
              <a:buClr>
                <a:srgbClr val="F9B639"/>
              </a:buClr>
              <a:buSzPct val="80000"/>
              <a:buFont typeface="Wingdings 2" panose="05020102010507070707" pitchFamily="18" charset="2"/>
              <a:buChar char=""/>
              <a:defRPr sz="2300">
                <a:solidFill>
                  <a:srgbClr val="6C6C6C"/>
                </a:solidFill>
                <a:latin typeface="Trebuchet MS" panose="020B0603020202020204" pitchFamily="34" charset="0"/>
                <a:ea typeface="华文新魏" panose="02010800040101010101" pitchFamily="2" charset="-122"/>
              </a:defRPr>
            </a:lvl2pPr>
            <a:lvl3pPr marL="1143000" indent="-228600">
              <a:spcBef>
                <a:spcPts val="400"/>
              </a:spcBef>
              <a:buClr>
                <a:srgbClr val="F9B639"/>
              </a:buClr>
              <a:buSzPct val="60000"/>
              <a:buFont typeface="Wingdings" panose="05000000000000000000" pitchFamily="2" charset="2"/>
              <a:buChar char=""/>
              <a:defRPr sz="2000">
                <a:solidFill>
                  <a:schemeClr val="tx1"/>
                </a:solidFill>
                <a:latin typeface="Trebuchet MS" panose="020B0603020202020204" pitchFamily="34" charset="0"/>
                <a:ea typeface="华文新魏" panose="02010800040101010101" pitchFamily="2" charset="-122"/>
              </a:defRPr>
            </a:lvl3pPr>
            <a:lvl4pPr marL="1600200" indent="-228600">
              <a:spcBef>
                <a:spcPct val="20000"/>
              </a:spcBef>
              <a:buClr>
                <a:srgbClr val="F9B639"/>
              </a:buClr>
              <a:buSzPct val="80000"/>
              <a:buFont typeface="Wingdings 2" panose="05020102010507070707" pitchFamily="18" charset="2"/>
              <a:buChar char=""/>
              <a:defRPr sz="2000">
                <a:solidFill>
                  <a:srgbClr val="6C6C6C"/>
                </a:solidFill>
                <a:latin typeface="Trebuchet MS" panose="020B0603020202020204" pitchFamily="34" charset="0"/>
                <a:ea typeface="华文新魏" panose="02010800040101010101" pitchFamily="2" charset="-122"/>
              </a:defRPr>
            </a:lvl4pPr>
            <a:lvl5pPr marL="2057400" indent="-228600">
              <a:spcBef>
                <a:spcPts val="400"/>
              </a:spcBef>
              <a:buClr>
                <a:srgbClr val="F9B639"/>
              </a:buClr>
              <a:buSzPct val="70000"/>
              <a:buFont typeface="Wingdings" panose="05000000000000000000" pitchFamily="2" charset="2"/>
              <a:buChar char=""/>
              <a:defRPr>
                <a:solidFill>
                  <a:schemeClr val="tx1"/>
                </a:solidFill>
                <a:latin typeface="Trebuchet MS" panose="020B0603020202020204" pitchFamily="34" charset="0"/>
                <a:ea typeface="华文新魏" panose="02010800040101010101" pitchFamily="2" charset="-122"/>
              </a:defRPr>
            </a:lvl5pPr>
            <a:lvl6pPr marL="2514600" indent="-228600" eaLnBrk="0" fontAlgn="base" hangingPunct="0">
              <a:spcBef>
                <a:spcPts val="400"/>
              </a:spcBef>
              <a:spcAft>
                <a:spcPct val="0"/>
              </a:spcAft>
              <a:buClr>
                <a:srgbClr val="F9B639"/>
              </a:buClr>
              <a:buSzPct val="70000"/>
              <a:buFont typeface="Wingdings" panose="05000000000000000000" pitchFamily="2" charset="2"/>
              <a:buChar char=""/>
              <a:defRPr>
                <a:solidFill>
                  <a:schemeClr val="tx1"/>
                </a:solidFill>
                <a:latin typeface="Trebuchet MS" panose="020B0603020202020204" pitchFamily="34" charset="0"/>
                <a:ea typeface="华文新魏" panose="02010800040101010101" pitchFamily="2" charset="-122"/>
              </a:defRPr>
            </a:lvl6pPr>
            <a:lvl7pPr marL="2971800" indent="-228600" eaLnBrk="0" fontAlgn="base" hangingPunct="0">
              <a:spcBef>
                <a:spcPts val="400"/>
              </a:spcBef>
              <a:spcAft>
                <a:spcPct val="0"/>
              </a:spcAft>
              <a:buClr>
                <a:srgbClr val="F9B639"/>
              </a:buClr>
              <a:buSzPct val="70000"/>
              <a:buFont typeface="Wingdings" panose="05000000000000000000" pitchFamily="2" charset="2"/>
              <a:buChar char=""/>
              <a:defRPr>
                <a:solidFill>
                  <a:schemeClr val="tx1"/>
                </a:solidFill>
                <a:latin typeface="Trebuchet MS" panose="020B0603020202020204" pitchFamily="34" charset="0"/>
                <a:ea typeface="华文新魏" panose="02010800040101010101" pitchFamily="2" charset="-122"/>
              </a:defRPr>
            </a:lvl7pPr>
            <a:lvl8pPr marL="3429000" indent="-228600" eaLnBrk="0" fontAlgn="base" hangingPunct="0">
              <a:spcBef>
                <a:spcPts val="400"/>
              </a:spcBef>
              <a:spcAft>
                <a:spcPct val="0"/>
              </a:spcAft>
              <a:buClr>
                <a:srgbClr val="F9B639"/>
              </a:buClr>
              <a:buSzPct val="70000"/>
              <a:buFont typeface="Wingdings" panose="05000000000000000000" pitchFamily="2" charset="2"/>
              <a:buChar char=""/>
              <a:defRPr>
                <a:solidFill>
                  <a:schemeClr val="tx1"/>
                </a:solidFill>
                <a:latin typeface="Trebuchet MS" panose="020B0603020202020204" pitchFamily="34" charset="0"/>
                <a:ea typeface="华文新魏" panose="02010800040101010101" pitchFamily="2" charset="-122"/>
              </a:defRPr>
            </a:lvl8pPr>
            <a:lvl9pPr marL="3886200" indent="-228600" eaLnBrk="0" fontAlgn="base" hangingPunct="0">
              <a:spcBef>
                <a:spcPts val="400"/>
              </a:spcBef>
              <a:spcAft>
                <a:spcPct val="0"/>
              </a:spcAft>
              <a:buClr>
                <a:srgbClr val="F9B639"/>
              </a:buClr>
              <a:buSzPct val="70000"/>
              <a:buFont typeface="Wingdings" panose="05000000000000000000" pitchFamily="2" charset="2"/>
              <a:buChar char=""/>
              <a:defRPr>
                <a:solidFill>
                  <a:schemeClr val="tx1"/>
                </a:solidFill>
                <a:latin typeface="Trebuchet MS" panose="020B0603020202020204" pitchFamily="34" charset="0"/>
                <a:ea typeface="华文新魏" panose="02010800040101010101" pitchFamily="2" charset="-122"/>
              </a:defRPr>
            </a:lvl9pPr>
          </a:lstStyle>
          <a:p>
            <a:pPr algn="ctr" eaLnBrk="1" hangingPunct="1">
              <a:spcBef>
                <a:spcPct val="0"/>
              </a:spcBef>
              <a:buClrTx/>
              <a:buSzTx/>
              <a:buFontTx/>
              <a:buNone/>
            </a:pPr>
            <a:r>
              <a:rPr lang="zh-CN" altLang="zh-CN" sz="4800" dirty="0">
                <a:solidFill>
                  <a:schemeClr val="bg1"/>
                </a:solidFill>
                <a:latin typeface="Times New Roman" panose="02020603050405020304" pitchFamily="18" charset="0"/>
                <a:ea typeface="微软雅黑" panose="020B0503020204020204" pitchFamily="34" charset="-122"/>
              </a:rPr>
              <a:t>新</a:t>
            </a:r>
          </a:p>
        </p:txBody>
      </p:sp>
      <p:sp>
        <p:nvSpPr>
          <p:cNvPr id="15" name="Text Box 2"/>
          <p:cNvSpPr txBox="1"/>
          <p:nvPr/>
        </p:nvSpPr>
        <p:spPr>
          <a:xfrm>
            <a:off x="180340" y="1211580"/>
            <a:ext cx="11957050" cy="5077460"/>
          </a:xfrm>
          <a:prstGeom prst="rect">
            <a:avLst/>
          </a:prstGeom>
          <a:noFill/>
          <a:ln w="9525">
            <a:noFill/>
          </a:ln>
        </p:spPr>
        <p:txBody>
          <a:bodyPr wrap="square" anchor="t">
            <a:spAutoFit/>
          </a:bodyPr>
          <a:lstStyle/>
          <a:p>
            <a:pPr algn="l">
              <a:lnSpc>
                <a:spcPct val="150000"/>
              </a:lnSpc>
              <a:buFont typeface="Wingdings" panose="05000000000000000000" pitchFamily="2" charset="2"/>
            </a:pPr>
            <a:r>
              <a:rPr lang="zh-CN" altLang="zh-CN" sz="3600" b="1" dirty="0">
                <a:solidFill>
                  <a:srgbClr val="FF0000"/>
                </a:solidFill>
                <a:latin typeface="Calibri" panose="020F0502020204030204" charset="0"/>
                <a:ea typeface="华文新魏" panose="02010800040101010101" pitchFamily="2" charset="-122"/>
                <a:sym typeface="+mn-ea"/>
              </a:rPr>
              <a:t>①领导阶级新：</a:t>
            </a:r>
          </a:p>
          <a:p>
            <a:pPr algn="ctr">
              <a:lnSpc>
                <a:spcPct val="150000"/>
              </a:lnSpc>
              <a:buFont typeface="Wingdings" panose="05000000000000000000" pitchFamily="2" charset="2"/>
            </a:pPr>
            <a:r>
              <a:rPr lang="zh-CN" altLang="zh-CN" sz="3600" b="1" dirty="0">
                <a:solidFill>
                  <a:srgbClr val="FF0000"/>
                </a:solidFill>
                <a:latin typeface="华文新魏" panose="02010800040101010101" pitchFamily="2" charset="-122"/>
                <a:ea typeface="华文新魏" panose="02010800040101010101" pitchFamily="2" charset="-122"/>
                <a:sym typeface="+mn-ea"/>
              </a:rPr>
              <a:t>无产阶级领导</a:t>
            </a:r>
          </a:p>
          <a:p>
            <a:pPr algn="l">
              <a:lnSpc>
                <a:spcPct val="150000"/>
              </a:lnSpc>
              <a:buFont typeface="Wingdings" panose="05000000000000000000" pitchFamily="2" charset="2"/>
            </a:pPr>
            <a:r>
              <a:rPr lang="zh-CN" altLang="zh-CN" sz="3600" b="1" dirty="0">
                <a:solidFill>
                  <a:srgbClr val="FF0000"/>
                </a:solidFill>
                <a:latin typeface="Calibri" panose="020F0502020204030204" charset="0"/>
                <a:ea typeface="华文新魏" panose="02010800040101010101" pitchFamily="2" charset="-122"/>
                <a:sym typeface="+mn-ea"/>
              </a:rPr>
              <a:t>②革命前途新：</a:t>
            </a:r>
          </a:p>
          <a:p>
            <a:pPr algn="ctr">
              <a:lnSpc>
                <a:spcPct val="150000"/>
              </a:lnSpc>
              <a:buFont typeface="Wingdings" panose="05000000000000000000" pitchFamily="2" charset="2"/>
            </a:pPr>
            <a:r>
              <a:rPr lang="zh-CN" altLang="zh-CN" sz="3600" b="1" dirty="0">
                <a:solidFill>
                  <a:srgbClr val="FF0000"/>
                </a:solidFill>
                <a:latin typeface="华文新魏" panose="02010800040101010101" pitchFamily="2" charset="-122"/>
                <a:ea typeface="华文新魏" panose="02010800040101010101" pitchFamily="2" charset="-122"/>
                <a:sym typeface="+mn-ea"/>
              </a:rPr>
              <a:t>革命阶级联合专政</a:t>
            </a:r>
            <a:r>
              <a:rPr lang="en-US" altLang="zh-CN" sz="3600" b="1" dirty="0">
                <a:solidFill>
                  <a:srgbClr val="FF0000"/>
                </a:solidFill>
                <a:latin typeface="华文新魏" panose="02010800040101010101" pitchFamily="2" charset="-122"/>
                <a:ea typeface="华文新魏" panose="02010800040101010101" pitchFamily="2" charset="-122"/>
                <a:sym typeface="+mn-ea"/>
              </a:rPr>
              <a:t>&amp;</a:t>
            </a:r>
            <a:r>
              <a:rPr lang="zh-CN" altLang="en-US" sz="3600" b="1" dirty="0">
                <a:solidFill>
                  <a:srgbClr val="FF0000"/>
                </a:solidFill>
                <a:latin typeface="华文新魏" panose="02010800040101010101" pitchFamily="2" charset="-122"/>
                <a:ea typeface="华文新魏" panose="02010800040101010101" pitchFamily="2" charset="-122"/>
                <a:sym typeface="+mn-ea"/>
              </a:rPr>
              <a:t>进入社会主义</a:t>
            </a:r>
          </a:p>
          <a:p>
            <a:pPr algn="l">
              <a:lnSpc>
                <a:spcPct val="150000"/>
              </a:lnSpc>
              <a:buFont typeface="Wingdings" panose="05000000000000000000" pitchFamily="2" charset="2"/>
            </a:pPr>
            <a:r>
              <a:rPr lang="zh-CN" altLang="zh-CN" sz="3600" b="1" dirty="0">
                <a:solidFill>
                  <a:srgbClr val="FF0000"/>
                </a:solidFill>
                <a:latin typeface="Calibri" panose="020F0502020204030204" charset="0"/>
                <a:ea typeface="华文新魏" panose="02010800040101010101" pitchFamily="2" charset="-122"/>
                <a:sym typeface="+mn-ea"/>
              </a:rPr>
              <a:t>③所属革命范畴新：</a:t>
            </a:r>
          </a:p>
          <a:p>
            <a:pPr algn="ctr">
              <a:lnSpc>
                <a:spcPct val="150000"/>
              </a:lnSpc>
              <a:buFont typeface="Wingdings" panose="05000000000000000000" pitchFamily="2" charset="2"/>
            </a:pPr>
            <a:r>
              <a:rPr lang="zh-CN" altLang="en-US" sz="3600" b="1" dirty="0">
                <a:solidFill>
                  <a:srgbClr val="FF0000"/>
                </a:solidFill>
                <a:latin typeface="华文新魏" panose="02010800040101010101" pitchFamily="2" charset="-122"/>
                <a:ea typeface="华文新魏" panose="02010800040101010101" pitchFamily="2" charset="-122"/>
                <a:sym typeface="+mn-ea"/>
              </a:rPr>
              <a:t>世界无产阶级革命</a:t>
            </a: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9585" y="10795"/>
            <a:ext cx="2757805" cy="1976120"/>
          </a:xfrm>
          <a:prstGeom prst="rect">
            <a:avLst/>
          </a:prstGeom>
        </p:spPr>
      </p:pic>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2000" fill="hold">
                                          <p:stCondLst>
                                            <p:cond delay="0"/>
                                          </p:stCondLst>
                                        </p:cTn>
                                        <p:tgtEl>
                                          <p:spTgt spid="11"/>
                                        </p:tgtEl>
                                        <p:attrNameLst>
                                          <p:attrName>style.visibility</p:attrName>
                                        </p:attrNameLst>
                                      </p:cBhvr>
                                      <p:to>
                                        <p:strVal val="visible"/>
                                      </p:to>
                                    </p:set>
                                    <p:animEffect transition="in" filter="wipe(left)">
                                      <p:cBhvr>
                                        <p:cTn id="7" dur="2000"/>
                                        <p:tgtEl>
                                          <p:spTgt spid="11"/>
                                        </p:tgtEl>
                                      </p:cBhvr>
                                    </p:animEffect>
                                  </p:childTnLst>
                                </p:cTn>
                              </p:par>
                              <p:par>
                                <p:cTn id="8" presetID="22" presetClass="entr" presetSubtype="8" fill="hold" grpId="0" nodeType="withEffect">
                                  <p:stCondLst>
                                    <p:cond delay="0"/>
                                  </p:stCondLst>
                                  <p:childTnLst>
                                    <p:set>
                                      <p:cBhvr>
                                        <p:cTn id="9" dur="2000" fill="hold">
                                          <p:stCondLst>
                                            <p:cond delay="0"/>
                                          </p:stCondLst>
                                        </p:cTn>
                                        <p:tgtEl>
                                          <p:spTgt spid="12"/>
                                        </p:tgtEl>
                                        <p:attrNameLst>
                                          <p:attrName>style.visibility</p:attrName>
                                        </p:attrNameLst>
                                      </p:cBhvr>
                                      <p:to>
                                        <p:strVal val="visible"/>
                                      </p:to>
                                    </p:set>
                                    <p:animEffect transition="in" filter="wipe(left)">
                                      <p:cBhvr>
                                        <p:cTn id="10" dur="20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55"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p:cTn id="15" dur="1000" fill="hold"/>
                                        <p:tgtEl>
                                          <p:spTgt spid="15"/>
                                        </p:tgtEl>
                                        <p:attrNameLst>
                                          <p:attrName>ppt_w</p:attrName>
                                        </p:attrNameLst>
                                      </p:cBhvr>
                                      <p:tavLst>
                                        <p:tav tm="0">
                                          <p:val>
                                            <p:strVal val="#ppt_w*0.70"/>
                                          </p:val>
                                        </p:tav>
                                        <p:tav tm="100000">
                                          <p:val>
                                            <p:strVal val="#ppt_w"/>
                                          </p:val>
                                        </p:tav>
                                      </p:tavLst>
                                    </p:anim>
                                    <p:anim calcmode="lin" valueType="num">
                                      <p:cBhvr>
                                        <p:cTn id="16" dur="1000" fill="hold"/>
                                        <p:tgtEl>
                                          <p:spTgt spid="15"/>
                                        </p:tgtEl>
                                        <p:attrNameLst>
                                          <p:attrName>ppt_h</p:attrName>
                                        </p:attrNameLst>
                                      </p:cBhvr>
                                      <p:tavLst>
                                        <p:tav tm="0">
                                          <p:val>
                                            <p:strVal val="#ppt_h"/>
                                          </p:val>
                                        </p:tav>
                                        <p:tav tm="100000">
                                          <p:val>
                                            <p:strVal val="#ppt_h"/>
                                          </p:val>
                                        </p:tav>
                                      </p:tavLst>
                                    </p:anim>
                                    <p:animEffect transition="in" filter="fade">
                                      <p:cBhvr>
                                        <p:cTn id="1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2" grpId="0" bldLvl="0" animBg="1"/>
      <p:bldP spid="1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微信图片_20200913122609"/>
          <p:cNvPicPr>
            <a:picLocks noChangeAspect="1"/>
          </p:cNvPicPr>
          <p:nvPr/>
        </p:nvPicPr>
        <p:blipFill>
          <a:blip r:embed="rId3"/>
          <a:stretch>
            <a:fillRect/>
          </a:stretch>
        </p:blipFill>
        <p:spPr>
          <a:xfrm>
            <a:off x="996315" y="963930"/>
            <a:ext cx="10807700" cy="5067300"/>
          </a:xfrm>
          <a:prstGeom prst="rect">
            <a:avLst/>
          </a:prstGeom>
        </p:spPr>
      </p:pic>
    </p:spTree>
    <p:custDataLst>
      <p:tags r:id="rId1"/>
    </p:custData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微信图片_20200913123108"/>
          <p:cNvPicPr>
            <a:picLocks noChangeAspect="1"/>
          </p:cNvPicPr>
          <p:nvPr/>
        </p:nvPicPr>
        <p:blipFill>
          <a:blip r:embed="rId3"/>
          <a:stretch>
            <a:fillRect/>
          </a:stretch>
        </p:blipFill>
        <p:spPr>
          <a:xfrm>
            <a:off x="882650" y="834390"/>
            <a:ext cx="10741660" cy="5378450"/>
          </a:xfrm>
          <a:prstGeom prst="rect">
            <a:avLst/>
          </a:prstGeom>
        </p:spPr>
      </p:pic>
    </p:spTree>
    <p:custDataLst>
      <p:tags r:id="rId1"/>
    </p:custData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5643880" y="2101850"/>
            <a:ext cx="5476875" cy="3322955"/>
          </a:xfrm>
          <a:prstGeom prst="rect">
            <a:avLst/>
          </a:prstGeom>
          <a:noFill/>
          <a:ln w="28575">
            <a:solidFill>
              <a:srgbClr val="FFC000"/>
            </a:solidFill>
          </a:ln>
        </p:spPr>
        <p:txBody>
          <a:bodyPr wrap="square" rtlCol="0" anchor="t">
            <a:spAutoFit/>
          </a:bodyPr>
          <a:lstStyle/>
          <a:p>
            <a:pPr>
              <a:lnSpc>
                <a:spcPct val="150000"/>
              </a:lnSpc>
            </a:pPr>
            <a:r>
              <a:rPr lang="zh-CN" altLang="en-US" sz="2000">
                <a:latin typeface="宋体" panose="02010600030101010101" pitchFamily="2" charset="-122"/>
                <a:ea typeface="宋体" panose="02010600030101010101" pitchFamily="2" charset="-122"/>
                <a:cs typeface="宋体" panose="02010600030101010101" pitchFamily="2" charset="-122"/>
              </a:rPr>
              <a:t>“历史，往往需要经过岁月的风雨才能看得更清楚。回首往事，我们更加清晰地感到，中华人民共和国的成立，不仅是中华民族发展史上的一个伟大事件，也是人类发展史上的一个伟大事件。”</a:t>
            </a:r>
          </a:p>
          <a:p>
            <a:pPr>
              <a:lnSpc>
                <a:spcPct val="150000"/>
              </a:lnSpc>
            </a:pPr>
            <a:r>
              <a:rPr lang="en-US" altLang="zh-CN" sz="2000">
                <a:latin typeface="宋体" panose="02010600030101010101" pitchFamily="2" charset="-122"/>
                <a:ea typeface="宋体" panose="02010600030101010101" pitchFamily="2" charset="-122"/>
                <a:cs typeface="宋体" panose="02010600030101010101" pitchFamily="2" charset="-122"/>
                <a:sym typeface="+mn-ea"/>
              </a:rPr>
              <a:t>       </a:t>
            </a:r>
            <a:r>
              <a:rPr lang="en-US" altLang="zh-CN" sz="2000">
                <a:solidFill>
                  <a:srgbClr val="F439DB"/>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2000">
                <a:solidFill>
                  <a:srgbClr val="F439DB"/>
                </a:solidFill>
                <a:latin typeface="宋体" panose="02010600030101010101" pitchFamily="2" charset="-122"/>
                <a:ea typeface="宋体" panose="02010600030101010101" pitchFamily="2" charset="-122"/>
                <a:cs typeface="宋体" panose="02010600030101010101" pitchFamily="2" charset="-122"/>
                <a:sym typeface="+mn-ea"/>
              </a:rPr>
              <a:t>2014年9月30日，习近平在庆祝中华人民共和国成立65周年招待会上指出</a:t>
            </a:r>
          </a:p>
        </p:txBody>
      </p:sp>
      <p:sp>
        <p:nvSpPr>
          <p:cNvPr id="28" name="文本框 27"/>
          <p:cNvSpPr txBox="1"/>
          <p:nvPr>
            <p:custDataLst>
              <p:tags r:id="rId3"/>
            </p:custDataLst>
          </p:nvPr>
        </p:nvSpPr>
        <p:spPr>
          <a:xfrm>
            <a:off x="2426774" y="737772"/>
            <a:ext cx="1680210" cy="583565"/>
          </a:xfrm>
          <a:prstGeom prst="rect">
            <a:avLst/>
          </a:prstGeom>
          <a:noFill/>
          <a:effectLst/>
        </p:spPr>
        <p:txBody>
          <a:bodyPr wrap="none" rtlCol="0">
            <a:spAutoFit/>
          </a:bodyPr>
          <a:lstStyle/>
          <a:p>
            <a:r>
              <a:rPr lang="en-US" altLang="zh-CN" sz="3200" smtClean="0">
                <a:solidFill>
                  <a:srgbClr val="2B1ACD"/>
                </a:solidFill>
                <a:latin typeface="Impact" panose="020B0806030902050204" pitchFamily="34" charset="0"/>
              </a:rPr>
              <a:t>4.</a:t>
            </a:r>
            <a:r>
              <a:rPr lang="zh-CN" altLang="en-US" sz="3200" smtClean="0">
                <a:solidFill>
                  <a:srgbClr val="2B1ACD"/>
                </a:solidFill>
                <a:latin typeface="Impact" panose="020B0806030902050204" pitchFamily="34" charset="0"/>
              </a:rPr>
              <a:t>探究：</a:t>
            </a:r>
          </a:p>
        </p:txBody>
      </p:sp>
      <p:sp>
        <p:nvSpPr>
          <p:cNvPr id="4" name="文本框 3"/>
          <p:cNvSpPr txBox="1"/>
          <p:nvPr>
            <p:custDataLst>
              <p:tags r:id="rId4"/>
            </p:custDataLst>
          </p:nvPr>
        </p:nvSpPr>
        <p:spPr>
          <a:xfrm>
            <a:off x="3829145" y="676465"/>
            <a:ext cx="6309360" cy="706755"/>
          </a:xfrm>
          <a:prstGeom prst="rect">
            <a:avLst/>
          </a:prstGeom>
          <a:noFill/>
        </p:spPr>
        <p:txBody>
          <a:bodyPr wrap="none" rtlCol="0">
            <a:spAutoFit/>
          </a:bodyPr>
          <a:lstStyle/>
          <a:p>
            <a:r>
              <a:rPr lang="zh-CN" altLang="en-US" sz="4000" b="1">
                <a:solidFill>
                  <a:srgbClr val="FF0028"/>
                </a:solidFill>
                <a:latin typeface="黑体" panose="02010609060101010101" charset="-122"/>
                <a:ea typeface="黑体" panose="02010609060101010101" charset="-122"/>
              </a:rPr>
              <a:t>中华人民共和国成立的意义</a:t>
            </a:r>
            <a:endParaRPr lang="en-US" altLang="zh-CN" sz="4000" b="1">
              <a:solidFill>
                <a:srgbClr val="FF0028"/>
              </a:solidFill>
              <a:latin typeface="黑体" panose="02010609060101010101" charset="-122"/>
              <a:ea typeface="黑体" panose="02010609060101010101" charset="-122"/>
            </a:endParaRPr>
          </a:p>
        </p:txBody>
      </p:sp>
      <p:pic>
        <p:nvPicPr>
          <p:cNvPr id="3" name="图片 2"/>
          <p:cNvPicPr>
            <a:picLocks noChangeAspect="1"/>
          </p:cNvPicPr>
          <p:nvPr>
            <p:custDataLst>
              <p:tags r:id="rId5"/>
            </p:custDataLst>
          </p:nvPr>
        </p:nvPicPr>
        <p:blipFill>
          <a:blip r:embed="rId8"/>
          <a:stretch>
            <a:fillRect/>
          </a:stretch>
        </p:blipFill>
        <p:spPr>
          <a:xfrm>
            <a:off x="528320" y="2101850"/>
            <a:ext cx="4436110" cy="3394075"/>
          </a:xfrm>
          <a:prstGeom prst="rect">
            <a:avLst/>
          </a:prstGeom>
        </p:spPr>
      </p:pic>
      <p:pic>
        <p:nvPicPr>
          <p:cNvPr id="7" name="图片 6"/>
          <p:cNvPicPr>
            <a:picLocks noChangeAspect="1"/>
          </p:cNvPicPr>
          <p:nvPr>
            <p:custDataLst>
              <p:tags r:id="rId6"/>
            </p:custDataLst>
          </p:nvPr>
        </p:nvPicPr>
        <p:blipFill>
          <a:blip r:embed="rId9">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746125" y="1550035"/>
            <a:ext cx="6461760" cy="3322955"/>
          </a:xfrm>
          <a:prstGeom prst="rect">
            <a:avLst/>
          </a:prstGeom>
          <a:noFill/>
          <a:ln w="28575">
            <a:solidFill>
              <a:srgbClr val="FFC000"/>
            </a:solidFill>
          </a:ln>
        </p:spPr>
        <p:txBody>
          <a:bodyPr wrap="square" rtlCol="0" anchor="t">
            <a:spAutoFit/>
          </a:bodyPr>
          <a:lstStyle/>
          <a:p>
            <a:pPr>
              <a:lnSpc>
                <a:spcPct val="150000"/>
              </a:lnSpc>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中华人民共和国的成立是一个伟大事件，“这一伟大事件，彻底改变了近代以后100多年中国积贫积弱、受人欺凌的悲惨命运，中华民族走上了实现伟大复兴的壮阔道路”。中华人民共和国的成立是“中华民族发展史上的一个伟大事件”。</a:t>
            </a:r>
            <a:endParaRPr lang="zh-CN" altLang="en-US" sz="2000"/>
          </a:p>
          <a:p>
            <a:pPr>
              <a:lnSpc>
                <a:spcPct val="150000"/>
              </a:lnSpc>
            </a:pPr>
            <a:r>
              <a:rPr lang="en-US" altLang="zh-CN" sz="2000">
                <a:latin typeface="宋体" panose="02010600030101010101" pitchFamily="2" charset="-122"/>
                <a:ea typeface="宋体" panose="02010600030101010101" pitchFamily="2" charset="-122"/>
                <a:cs typeface="宋体" panose="02010600030101010101" pitchFamily="2" charset="-122"/>
                <a:sym typeface="+mn-ea"/>
              </a:rPr>
              <a:t>       </a:t>
            </a:r>
            <a:r>
              <a:rPr lang="en-US" altLang="zh-CN" sz="2000">
                <a:solidFill>
                  <a:srgbClr val="F439DB"/>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2000">
                <a:solidFill>
                  <a:srgbClr val="F439DB"/>
                </a:solidFill>
                <a:latin typeface="宋体" panose="02010600030101010101" pitchFamily="2" charset="-122"/>
                <a:ea typeface="宋体" panose="02010600030101010101" pitchFamily="2" charset="-122"/>
                <a:cs typeface="宋体" panose="02010600030101010101" pitchFamily="2" charset="-122"/>
                <a:sym typeface="+mn-ea"/>
              </a:rPr>
              <a:t>节选自  2019年10月1日，习近平总书记在庆祝中华人民共和国成立70周年大会上的讲话</a:t>
            </a:r>
          </a:p>
        </p:txBody>
      </p:sp>
      <p:pic>
        <p:nvPicPr>
          <p:cNvPr id="3" name="图片 2"/>
          <p:cNvPicPr>
            <a:picLocks noChangeAspect="1"/>
          </p:cNvPicPr>
          <p:nvPr>
            <p:custDataLst>
              <p:tags r:id="rId3"/>
            </p:custDataLst>
          </p:nvPr>
        </p:nvPicPr>
        <p:blipFill>
          <a:blip r:embed="rId6"/>
          <a:stretch>
            <a:fillRect/>
          </a:stretch>
        </p:blipFill>
        <p:spPr>
          <a:xfrm>
            <a:off x="8242300" y="1468755"/>
            <a:ext cx="2777490" cy="3485515"/>
          </a:xfrm>
          <a:prstGeom prst="rect">
            <a:avLst/>
          </a:prstGeom>
        </p:spPr>
      </p:pic>
      <p:pic>
        <p:nvPicPr>
          <p:cNvPr id="4" name="图片 3"/>
          <p:cNvPicPr>
            <a:picLocks noChangeAspect="1"/>
          </p:cNvPicPr>
          <p:nvPr>
            <p:custDataLst>
              <p:tags r:id="rId4"/>
            </p:custDataLst>
          </p:nvPr>
        </p:nvPicPr>
        <p:blipFill>
          <a:blip r:embed="rId7">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组合 89"/>
          <p:cNvGrpSpPr/>
          <p:nvPr/>
        </p:nvGrpSpPr>
        <p:grpSpPr>
          <a:xfrm>
            <a:off x="267570" y="2423722"/>
            <a:ext cx="1548130" cy="1215327"/>
            <a:chOff x="508030" y="2360038"/>
            <a:chExt cx="1245770" cy="1215770"/>
          </a:xfrm>
        </p:grpSpPr>
        <p:cxnSp>
          <p:nvCxnSpPr>
            <p:cNvPr id="91" name="直接连接符 90"/>
            <p:cNvCxnSpPr/>
            <p:nvPr/>
          </p:nvCxnSpPr>
          <p:spPr>
            <a:xfrm>
              <a:off x="1130820" y="2884279"/>
              <a:ext cx="0" cy="691529"/>
            </a:xfrm>
            <a:prstGeom prst="line">
              <a:avLst/>
            </a:prstGeom>
            <a:noFill/>
            <a:ln w="57150" cap="rnd" cmpd="sng" algn="ctr">
              <a:solidFill>
                <a:srgbClr val="000000"/>
              </a:solidFill>
              <a:prstDash val="solid"/>
              <a:miter lim="800000"/>
              <a:headEnd type="oval"/>
            </a:ln>
            <a:effectLst/>
          </p:spPr>
        </p:cxnSp>
        <p:sp>
          <p:nvSpPr>
            <p:cNvPr id="92" name="文本框 91"/>
            <p:cNvSpPr txBox="1"/>
            <p:nvPr/>
          </p:nvSpPr>
          <p:spPr>
            <a:xfrm>
              <a:off x="508030" y="2360038"/>
              <a:ext cx="1245770" cy="460543"/>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zh-CN" sz="2400" b="1" i="0" u="none" strike="noStrike" kern="0" cap="none" spc="0" normalizeH="0" baseline="0" noProof="0" dirty="0">
                  <a:ln>
                    <a:noFill/>
                  </a:ln>
                  <a:solidFill>
                    <a:srgbClr val="000000"/>
                  </a:solidFill>
                  <a:effectLst/>
                  <a:uLnTx/>
                  <a:uFillTx/>
                  <a:latin typeface="+mj-ea"/>
                  <a:ea typeface="+mj-ea"/>
                </a:rPr>
                <a:t>历史事件</a:t>
              </a:r>
            </a:p>
          </p:txBody>
        </p:sp>
      </p:grpSp>
      <p:grpSp>
        <p:nvGrpSpPr>
          <p:cNvPr id="105" name="组合 104"/>
          <p:cNvGrpSpPr/>
          <p:nvPr/>
        </p:nvGrpSpPr>
        <p:grpSpPr>
          <a:xfrm>
            <a:off x="9985375" y="2395220"/>
            <a:ext cx="2123440" cy="1257935"/>
            <a:chOff x="9960859" y="2482922"/>
            <a:chExt cx="1708932" cy="967745"/>
          </a:xfrm>
        </p:grpSpPr>
        <p:cxnSp>
          <p:nvCxnSpPr>
            <p:cNvPr id="106" name="直接连接符 105"/>
            <p:cNvCxnSpPr/>
            <p:nvPr/>
          </p:nvCxnSpPr>
          <p:spPr>
            <a:xfrm>
              <a:off x="10863874" y="2894739"/>
              <a:ext cx="17376" cy="555928"/>
            </a:xfrm>
            <a:prstGeom prst="line">
              <a:avLst/>
            </a:prstGeom>
            <a:noFill/>
            <a:ln w="57150" cap="rnd" cmpd="sng" algn="ctr">
              <a:solidFill>
                <a:srgbClr val="000000"/>
              </a:solidFill>
              <a:prstDash val="solid"/>
              <a:miter lim="800000"/>
              <a:headEnd type="oval"/>
            </a:ln>
            <a:effectLst/>
          </p:spPr>
        </p:cxnSp>
        <p:sp>
          <p:nvSpPr>
            <p:cNvPr id="107" name="文本框 106"/>
            <p:cNvSpPr txBox="1"/>
            <p:nvPr/>
          </p:nvSpPr>
          <p:spPr>
            <a:xfrm>
              <a:off x="9960859" y="2482922"/>
              <a:ext cx="1708932" cy="354172"/>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srgbClr val="000000"/>
                  </a:solidFill>
                  <a:effectLst/>
                  <a:uLnTx/>
                  <a:uFillTx/>
                  <a:latin typeface="+mj-ea"/>
                  <a:ea typeface="+mj-ea"/>
                </a:rPr>
                <a:t>历史事件</a:t>
              </a:r>
            </a:p>
          </p:txBody>
        </p:sp>
      </p:grpSp>
      <p:cxnSp>
        <p:nvCxnSpPr>
          <p:cNvPr id="110" name="直接连接符 109"/>
          <p:cNvCxnSpPr/>
          <p:nvPr/>
        </p:nvCxnSpPr>
        <p:spPr>
          <a:xfrm>
            <a:off x="6072369" y="4228443"/>
            <a:ext cx="0" cy="535414"/>
          </a:xfrm>
          <a:prstGeom prst="line">
            <a:avLst/>
          </a:prstGeom>
          <a:noFill/>
          <a:ln w="12700" cap="rnd" cmpd="sng" algn="ctr">
            <a:solidFill>
              <a:sysClr val="window" lastClr="FFFFFF">
                <a:lumMod val="75000"/>
              </a:sysClr>
            </a:solidFill>
            <a:prstDash val="solid"/>
            <a:round/>
            <a:headEnd type="none"/>
          </a:ln>
          <a:effectLst/>
        </p:spPr>
      </p:cxnSp>
      <p:cxnSp>
        <p:nvCxnSpPr>
          <p:cNvPr id="113" name="直接连接符 112"/>
          <p:cNvCxnSpPr/>
          <p:nvPr/>
        </p:nvCxnSpPr>
        <p:spPr>
          <a:xfrm>
            <a:off x="7153807" y="4577338"/>
            <a:ext cx="0" cy="535414"/>
          </a:xfrm>
          <a:prstGeom prst="line">
            <a:avLst/>
          </a:prstGeom>
          <a:noFill/>
          <a:ln w="12700" cap="rnd" cmpd="sng" algn="ctr">
            <a:solidFill>
              <a:sysClr val="window" lastClr="FFFFFF">
                <a:lumMod val="75000"/>
              </a:sysClr>
            </a:solidFill>
            <a:prstDash val="solid"/>
            <a:round/>
            <a:headEnd type="none"/>
          </a:ln>
          <a:effectLst/>
        </p:spPr>
      </p:cxnSp>
      <p:sp>
        <p:nvSpPr>
          <p:cNvPr id="134" name="矩形 133"/>
          <p:cNvSpPr/>
          <p:nvPr/>
        </p:nvSpPr>
        <p:spPr>
          <a:xfrm flipV="1">
            <a:off x="408940" y="4209415"/>
            <a:ext cx="10858500" cy="76200"/>
          </a:xfrm>
          <a:prstGeom prst="rect">
            <a:avLst/>
          </a:prstGeom>
          <a:solidFill>
            <a:srgbClr val="000000">
              <a:alpha val="4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5" name="文本框 134"/>
          <p:cNvSpPr txBox="1"/>
          <p:nvPr/>
        </p:nvSpPr>
        <p:spPr>
          <a:xfrm>
            <a:off x="650240" y="4365625"/>
            <a:ext cx="1286510" cy="95313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en-US" altLang="zh-CN" sz="2800" kern="0" noProof="0" dirty="0">
                <a:ln>
                  <a:noFill/>
                </a:ln>
                <a:solidFill>
                  <a:srgbClr val="C00000"/>
                </a:solidFill>
                <a:effectLst/>
                <a:uLnTx/>
                <a:uFillTx/>
                <a:latin typeface="思源黑体 CN Bold" panose="020B0800000000000000" pitchFamily="34" charset="-122"/>
                <a:ea typeface="思源黑体 CN Bold" panose="020B0800000000000000" pitchFamily="34" charset="-122"/>
                <a:sym typeface="+mn-ea"/>
              </a:rPr>
              <a:t>1840-1842</a:t>
            </a:r>
            <a:r>
              <a:rPr lang="zh-CN" altLang="en-US" sz="2800" kern="0" noProof="0" dirty="0">
                <a:ln>
                  <a:noFill/>
                </a:ln>
                <a:solidFill>
                  <a:srgbClr val="C00000"/>
                </a:solidFill>
                <a:effectLst/>
                <a:uLnTx/>
                <a:uFillTx/>
                <a:latin typeface="思源黑体 CN Bold" panose="020B0800000000000000" pitchFamily="34" charset="-122"/>
                <a:ea typeface="思源黑体 CN Bold" panose="020B0800000000000000" pitchFamily="34" charset="-122"/>
                <a:sym typeface="+mn-ea"/>
              </a:rPr>
              <a:t>年</a:t>
            </a:r>
            <a:endParaRPr kumimoji="0" lang="zh-CN" altLang="en-US" sz="2800" b="0" i="0" u="none" strike="noStrike" kern="0" cap="none" spc="0" normalizeH="0" baseline="0" noProof="0" dirty="0">
              <a:ln>
                <a:noFill/>
              </a:ln>
              <a:solidFill>
                <a:srgbClr val="C00000"/>
              </a:solidFill>
              <a:effectLst/>
              <a:uLnTx/>
              <a:uFillTx/>
              <a:latin typeface="思源黑体 CN Bold" panose="020B0800000000000000" pitchFamily="34" charset="-122"/>
              <a:ea typeface="思源黑体 CN Bold" panose="020B0800000000000000" pitchFamily="34" charset="-122"/>
            </a:endParaRPr>
          </a:p>
        </p:txBody>
      </p:sp>
      <p:sp>
        <p:nvSpPr>
          <p:cNvPr id="136" name="文本框 135"/>
          <p:cNvSpPr txBox="1"/>
          <p:nvPr/>
        </p:nvSpPr>
        <p:spPr>
          <a:xfrm>
            <a:off x="10280650" y="4365625"/>
            <a:ext cx="1427480" cy="95313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en-US" altLang="zh-CN" sz="2800" kern="0" noProof="0" dirty="0">
                <a:ln>
                  <a:noFill/>
                </a:ln>
                <a:solidFill>
                  <a:srgbClr val="C00000"/>
                </a:solidFill>
                <a:effectLst/>
                <a:uLnTx/>
                <a:uFillTx/>
                <a:latin typeface="思源黑体 CN Bold" panose="020B0800000000000000" pitchFamily="34" charset="-122"/>
                <a:ea typeface="思源黑体 CN Bold" panose="020B0800000000000000" pitchFamily="34" charset="-122"/>
                <a:sym typeface="+mn-ea"/>
              </a:rPr>
              <a:t>1900-1901年</a:t>
            </a:r>
            <a:endParaRPr kumimoji="0" lang="zh-CN" altLang="en-US" sz="2800" b="0" i="0" u="none" strike="noStrike" kern="0" cap="none" spc="0" normalizeH="0" baseline="0" noProof="0" dirty="0">
              <a:ln>
                <a:noFill/>
              </a:ln>
              <a:solidFill>
                <a:srgbClr val="C00000"/>
              </a:solidFill>
              <a:effectLst/>
              <a:uLnTx/>
              <a:uFillTx/>
              <a:latin typeface="思源黑体 CN Bold" panose="020B0800000000000000" pitchFamily="34" charset="-122"/>
              <a:ea typeface="思源黑体 CN Bold" panose="020B0800000000000000" pitchFamily="34" charset="-122"/>
            </a:endParaRPr>
          </a:p>
        </p:txBody>
      </p:sp>
      <p:sp>
        <p:nvSpPr>
          <p:cNvPr id="138" name="文本框 137"/>
          <p:cNvSpPr txBox="1"/>
          <p:nvPr/>
        </p:nvSpPr>
        <p:spPr>
          <a:xfrm>
            <a:off x="3568700" y="4340225"/>
            <a:ext cx="1334135" cy="95313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en-US" altLang="zh-CN" sz="2800" kern="0" noProof="0" dirty="0">
                <a:ln>
                  <a:noFill/>
                </a:ln>
                <a:solidFill>
                  <a:srgbClr val="C00000"/>
                </a:solidFill>
                <a:effectLst/>
                <a:uLnTx/>
                <a:uFillTx/>
                <a:latin typeface="思源黑体 CN Bold" panose="020B0800000000000000" pitchFamily="34" charset="-122"/>
                <a:ea typeface="思源黑体 CN Bold" panose="020B0800000000000000" pitchFamily="34" charset="-122"/>
                <a:sym typeface="+mn-ea"/>
              </a:rPr>
              <a:t>1856-1860</a:t>
            </a:r>
            <a:r>
              <a:rPr lang="zh-CN" altLang="en-US" sz="2800" kern="0" noProof="0" dirty="0">
                <a:ln>
                  <a:noFill/>
                </a:ln>
                <a:solidFill>
                  <a:srgbClr val="C00000"/>
                </a:solidFill>
                <a:effectLst/>
                <a:uLnTx/>
                <a:uFillTx/>
                <a:latin typeface="思源黑体 CN Bold" panose="020B0800000000000000" pitchFamily="34" charset="-122"/>
                <a:ea typeface="思源黑体 CN Bold" panose="020B0800000000000000" pitchFamily="34" charset="-122"/>
                <a:sym typeface="+mn-ea"/>
              </a:rPr>
              <a:t>年</a:t>
            </a:r>
            <a:endParaRPr kumimoji="0" lang="zh-CN" altLang="en-US" sz="2800" b="0" i="0" u="none" strike="noStrike" kern="0" cap="none" spc="0" normalizeH="0" baseline="0" noProof="0" dirty="0">
              <a:ln>
                <a:noFill/>
              </a:ln>
              <a:solidFill>
                <a:srgbClr val="C00000"/>
              </a:solidFill>
              <a:effectLst/>
              <a:uLnTx/>
              <a:uFillTx/>
              <a:latin typeface="思源黑体 CN Bold" panose="020B0800000000000000" pitchFamily="34" charset="-122"/>
              <a:ea typeface="思源黑体 CN Bold" panose="020B0800000000000000" pitchFamily="34" charset="-122"/>
            </a:endParaRPr>
          </a:p>
        </p:txBody>
      </p:sp>
      <p:pic>
        <p:nvPicPr>
          <p:cNvPr id="141" name="图片 140"/>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flipH="1">
            <a:off x="671195" y="3685540"/>
            <a:ext cx="441325" cy="521970"/>
          </a:xfrm>
          <a:prstGeom prst="rect">
            <a:avLst/>
          </a:prstGeom>
        </p:spPr>
      </p:pic>
      <p:pic>
        <p:nvPicPr>
          <p:cNvPr id="143" name="图片 142"/>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flipH="1">
            <a:off x="3857950" y="3733562"/>
            <a:ext cx="441475" cy="521980"/>
          </a:xfrm>
          <a:prstGeom prst="rect">
            <a:avLst/>
          </a:prstGeom>
        </p:spPr>
      </p:pic>
      <p:pic>
        <p:nvPicPr>
          <p:cNvPr id="146" name="图片 145"/>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flipH="1">
            <a:off x="10825929" y="3652917"/>
            <a:ext cx="441475" cy="521980"/>
          </a:xfrm>
          <a:prstGeom prst="rect">
            <a:avLst/>
          </a:prstGeom>
        </p:spPr>
      </p:pic>
      <p:sp>
        <p:nvSpPr>
          <p:cNvPr id="148" name="椭圆 147"/>
          <p:cNvSpPr/>
          <p:nvPr/>
        </p:nvSpPr>
        <p:spPr>
          <a:xfrm>
            <a:off x="834734" y="4207705"/>
            <a:ext cx="114258" cy="114258"/>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50" name="椭圆 149"/>
          <p:cNvSpPr/>
          <p:nvPr/>
        </p:nvSpPr>
        <p:spPr>
          <a:xfrm>
            <a:off x="3975030" y="4207705"/>
            <a:ext cx="114258" cy="114258"/>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53" name="椭圆 152"/>
          <p:cNvSpPr/>
          <p:nvPr/>
        </p:nvSpPr>
        <p:spPr>
          <a:xfrm>
            <a:off x="10820138" y="4158810"/>
            <a:ext cx="114258" cy="114258"/>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nvGrpSpPr>
          <p:cNvPr id="155" name="组合 154"/>
          <p:cNvGrpSpPr/>
          <p:nvPr/>
        </p:nvGrpSpPr>
        <p:grpSpPr>
          <a:xfrm>
            <a:off x="6973573" y="2395529"/>
            <a:ext cx="1597660" cy="1392246"/>
            <a:chOff x="8406042" y="2455458"/>
            <a:chExt cx="1285627" cy="1392754"/>
          </a:xfrm>
        </p:grpSpPr>
        <p:cxnSp>
          <p:nvCxnSpPr>
            <p:cNvPr id="156" name="直接连接符 155"/>
            <p:cNvCxnSpPr/>
            <p:nvPr/>
          </p:nvCxnSpPr>
          <p:spPr>
            <a:xfrm>
              <a:off x="8997753" y="3160891"/>
              <a:ext cx="511" cy="687321"/>
            </a:xfrm>
            <a:prstGeom prst="line">
              <a:avLst/>
            </a:prstGeom>
            <a:noFill/>
            <a:ln w="57150" cap="rnd" cmpd="sng" algn="ctr">
              <a:solidFill>
                <a:srgbClr val="000000"/>
              </a:solidFill>
              <a:prstDash val="solid"/>
              <a:miter lim="800000"/>
              <a:headEnd type="oval"/>
            </a:ln>
            <a:effectLst/>
          </p:spPr>
        </p:cxnSp>
        <p:sp>
          <p:nvSpPr>
            <p:cNvPr id="157" name="文本框 156"/>
            <p:cNvSpPr txBox="1"/>
            <p:nvPr/>
          </p:nvSpPr>
          <p:spPr>
            <a:xfrm>
              <a:off x="8406042" y="2455458"/>
              <a:ext cx="1285627" cy="460543"/>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srgbClr val="000000"/>
                  </a:solidFill>
                  <a:effectLst/>
                  <a:uLnTx/>
                  <a:uFillTx/>
                  <a:latin typeface="+mj-ea"/>
                  <a:ea typeface="+mj-ea"/>
                </a:rPr>
                <a:t>历史事件</a:t>
              </a:r>
            </a:p>
          </p:txBody>
        </p:sp>
      </p:grpSp>
      <p:sp>
        <p:nvSpPr>
          <p:cNvPr id="158" name="文本框 157"/>
          <p:cNvSpPr txBox="1"/>
          <p:nvPr/>
        </p:nvSpPr>
        <p:spPr>
          <a:xfrm>
            <a:off x="7105015" y="4462145"/>
            <a:ext cx="1334135" cy="95313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en-US" altLang="zh-CN" sz="2800" kern="0" noProof="0" dirty="0">
                <a:ln>
                  <a:noFill/>
                </a:ln>
                <a:solidFill>
                  <a:srgbClr val="C00000"/>
                </a:solidFill>
                <a:effectLst/>
                <a:uLnTx/>
                <a:uFillTx/>
                <a:latin typeface="思源黑体 CN Bold" panose="020B0800000000000000" pitchFamily="34" charset="-122"/>
                <a:ea typeface="思源黑体 CN Bold" panose="020B0800000000000000" pitchFamily="34" charset="-122"/>
                <a:sym typeface="+mn-ea"/>
              </a:rPr>
              <a:t>1894-1895</a:t>
            </a:r>
            <a:r>
              <a:rPr lang="zh-CN" altLang="en-US" sz="2800" kern="0" noProof="0" dirty="0">
                <a:ln>
                  <a:noFill/>
                </a:ln>
                <a:solidFill>
                  <a:srgbClr val="C00000"/>
                </a:solidFill>
                <a:effectLst/>
                <a:uLnTx/>
                <a:uFillTx/>
                <a:latin typeface="思源黑体 CN Bold" panose="020B0800000000000000" pitchFamily="34" charset="-122"/>
                <a:ea typeface="思源黑体 CN Bold" panose="020B0800000000000000" pitchFamily="34" charset="-122"/>
                <a:sym typeface="+mn-ea"/>
              </a:rPr>
              <a:t>年</a:t>
            </a:r>
            <a:endParaRPr kumimoji="0" lang="zh-CN" altLang="en-US" sz="2800" b="0" i="0" u="none" strike="noStrike" kern="0" cap="none" spc="0" normalizeH="0" baseline="0" noProof="0" dirty="0">
              <a:ln>
                <a:noFill/>
              </a:ln>
              <a:solidFill>
                <a:srgbClr val="C00000"/>
              </a:solidFill>
              <a:effectLst/>
              <a:uLnTx/>
              <a:uFillTx/>
              <a:latin typeface="思源黑体 CN Bold" panose="020B0800000000000000" pitchFamily="34" charset="-122"/>
              <a:ea typeface="思源黑体 CN Bold" panose="020B0800000000000000" pitchFamily="34" charset="-122"/>
            </a:endParaRPr>
          </a:p>
        </p:txBody>
      </p:sp>
      <p:pic>
        <p:nvPicPr>
          <p:cNvPr id="159" name="图片 158"/>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flipH="1">
            <a:off x="7338079" y="3787784"/>
            <a:ext cx="441475" cy="521980"/>
          </a:xfrm>
          <a:prstGeom prst="rect">
            <a:avLst/>
          </a:prstGeom>
        </p:spPr>
      </p:pic>
      <p:sp>
        <p:nvSpPr>
          <p:cNvPr id="160" name="椭圆 159"/>
          <p:cNvSpPr/>
          <p:nvPr/>
        </p:nvSpPr>
        <p:spPr>
          <a:xfrm>
            <a:off x="7501118" y="4255577"/>
            <a:ext cx="114258" cy="114258"/>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cxnSp>
        <p:nvCxnSpPr>
          <p:cNvPr id="167" name="直接连接符 166"/>
          <p:cNvCxnSpPr>
            <a:stCxn id="137" idx="2"/>
          </p:cNvCxnSpPr>
          <p:nvPr/>
        </p:nvCxnSpPr>
        <p:spPr>
          <a:xfrm flipH="1">
            <a:off x="3731188" y="4608733"/>
            <a:ext cx="17149" cy="660568"/>
          </a:xfrm>
          <a:prstGeom prst="line">
            <a:avLst/>
          </a:prstGeom>
          <a:noFill/>
          <a:ln w="12700" cap="rnd" cmpd="sng" algn="ctr">
            <a:solidFill>
              <a:sysClr val="window" lastClr="FFFFFF">
                <a:lumMod val="75000"/>
              </a:sysClr>
            </a:solidFill>
            <a:prstDash val="solid"/>
            <a:round/>
            <a:headEnd type="none"/>
          </a:ln>
          <a:effectLst/>
        </p:spPr>
      </p:cxnSp>
      <p:sp>
        <p:nvSpPr>
          <p:cNvPr id="17" name="矩形 16"/>
          <p:cNvSpPr/>
          <p:nvPr/>
        </p:nvSpPr>
        <p:spPr>
          <a:xfrm>
            <a:off x="10329545" y="5269230"/>
            <a:ext cx="1577340" cy="932180"/>
          </a:xfrm>
          <a:prstGeom prst="rect">
            <a:avLst/>
          </a:prstGeom>
        </p:spPr>
        <p:txBody>
          <a:bodyPr wrap="square">
            <a:spAutoFit/>
          </a:bodyPr>
          <a:lstStyle/>
          <a:p>
            <a:pPr>
              <a:lnSpc>
                <a:spcPct val="100000"/>
              </a:lnSpc>
              <a:spcAft>
                <a:spcPts val="800"/>
              </a:spcAft>
              <a:buFont typeface="Wingdings" panose="05000000000000000000" pitchFamily="2" charset="2"/>
            </a:pPr>
            <a:r>
              <a:rPr lang="zh-CN" altLang="en-US" sz="2400" b="1" dirty="0">
                <a:solidFill>
                  <a:srgbClr val="000000"/>
                </a:solidFill>
                <a:latin typeface="+mj-ea"/>
                <a:ea typeface="+mj-ea"/>
                <a:cs typeface="Times New Roman" panose="02020603050405020304" pitchFamily="18" charset="0"/>
                <a:sym typeface="+mn-ea"/>
              </a:rPr>
              <a:t>签订条约</a:t>
            </a:r>
            <a:endParaRPr lang="zh-CN" altLang="en-US" sz="2400" b="1" dirty="0">
              <a:solidFill>
                <a:srgbClr val="000000"/>
              </a:solidFill>
              <a:latin typeface="+mj-ea"/>
              <a:ea typeface="+mj-ea"/>
              <a:cs typeface="Times New Roman" panose="02020603050405020304" pitchFamily="18" charset="0"/>
            </a:endParaRPr>
          </a:p>
          <a:p>
            <a:pPr>
              <a:lnSpc>
                <a:spcPct val="100000"/>
              </a:lnSpc>
              <a:spcAft>
                <a:spcPts val="800"/>
              </a:spcAft>
              <a:buFont typeface="Wingdings" panose="05000000000000000000" pitchFamily="2" charset="2"/>
            </a:pPr>
            <a:r>
              <a:rPr lang="zh-CN" altLang="en-US" sz="2400" b="1" dirty="0">
                <a:solidFill>
                  <a:srgbClr val="000000"/>
                </a:solidFill>
                <a:latin typeface="+mj-ea"/>
                <a:ea typeface="+mj-ea"/>
                <a:cs typeface="Times New Roman" panose="02020603050405020304" pitchFamily="18" charset="0"/>
                <a:sym typeface="+mn-ea"/>
              </a:rPr>
              <a:t>及其影响</a:t>
            </a:r>
            <a:endParaRPr lang="zh-CN" altLang="en-US" sz="2400" b="1" dirty="0">
              <a:solidFill>
                <a:srgbClr val="000000"/>
              </a:solidFill>
              <a:latin typeface="+mj-ea"/>
              <a:ea typeface="+mj-ea"/>
              <a:cs typeface="Times New Roman" panose="02020603050405020304" pitchFamily="18" charset="0"/>
            </a:endParaRPr>
          </a:p>
        </p:txBody>
      </p:sp>
      <p:sp>
        <p:nvSpPr>
          <p:cNvPr id="5" name="文本框 4"/>
          <p:cNvSpPr txBox="1"/>
          <p:nvPr/>
        </p:nvSpPr>
        <p:spPr>
          <a:xfrm>
            <a:off x="173355" y="198755"/>
            <a:ext cx="9748520" cy="768350"/>
          </a:xfrm>
          <a:prstGeom prst="rect">
            <a:avLst/>
          </a:prstGeom>
          <a:noFill/>
        </p:spPr>
        <p:txBody>
          <a:bodyPr wrap="square" rtlCol="0" anchor="t">
            <a:spAutoFit/>
          </a:bodyPr>
          <a:lstStyle/>
          <a:p>
            <a:pPr algn="l">
              <a:lnSpc>
                <a:spcPct val="100000"/>
              </a:lnSpc>
            </a:pPr>
            <a:r>
              <a:rPr lang="en-US" altLang="zh-CN" sz="4400" b="1" dirty="0">
                <a:solidFill>
                  <a:srgbClr val="FF0000"/>
                </a:solidFill>
                <a:latin typeface="华文新魏" panose="02010800040101010101" pitchFamily="2" charset="-122"/>
                <a:ea typeface="华文新魏" panose="02010800040101010101" pitchFamily="2" charset="-122"/>
                <a:sym typeface="+mn-ea"/>
              </a:rPr>
              <a:t>2.</a:t>
            </a:r>
            <a:r>
              <a:rPr lang="zh-CN" altLang="zh-CN" sz="4400" b="1" dirty="0">
                <a:solidFill>
                  <a:srgbClr val="FF0000"/>
                </a:solidFill>
                <a:latin typeface="华文新魏" panose="02010800040101010101" pitchFamily="2" charset="-122"/>
                <a:ea typeface="华文新魏" panose="02010800040101010101" pitchFamily="2" charset="-122"/>
                <a:sym typeface="+mn-ea"/>
              </a:rPr>
              <a:t>近代中国如何一步步沉沦的？</a:t>
            </a:r>
          </a:p>
        </p:txBody>
      </p:sp>
      <p:sp>
        <p:nvSpPr>
          <p:cNvPr id="13" name="矩形 12"/>
          <p:cNvSpPr/>
          <p:nvPr/>
        </p:nvSpPr>
        <p:spPr>
          <a:xfrm>
            <a:off x="1318895" y="2884170"/>
            <a:ext cx="2035810" cy="932180"/>
          </a:xfrm>
          <a:prstGeom prst="rect">
            <a:avLst/>
          </a:prstGeom>
        </p:spPr>
        <p:txBody>
          <a:bodyPr wrap="square">
            <a:spAutoFit/>
          </a:bodyPr>
          <a:lstStyle/>
          <a:p>
            <a:pPr>
              <a:lnSpc>
                <a:spcPct val="100000"/>
              </a:lnSpc>
              <a:spcAft>
                <a:spcPts val="800"/>
              </a:spcAft>
              <a:buFont typeface="Wingdings" panose="05000000000000000000" pitchFamily="2" charset="2"/>
            </a:pPr>
            <a:r>
              <a:rPr lang="zh-CN" altLang="en-US" sz="2400" b="1" dirty="0">
                <a:solidFill>
                  <a:srgbClr val="000000"/>
                </a:solidFill>
                <a:latin typeface="+mj-ea"/>
                <a:ea typeface="+mj-ea"/>
                <a:cs typeface="Times New Roman" panose="02020603050405020304" pitchFamily="18" charset="0"/>
              </a:rPr>
              <a:t>签订条约</a:t>
            </a:r>
          </a:p>
          <a:p>
            <a:pPr>
              <a:lnSpc>
                <a:spcPct val="100000"/>
              </a:lnSpc>
              <a:spcAft>
                <a:spcPts val="800"/>
              </a:spcAft>
              <a:buFont typeface="Wingdings" panose="05000000000000000000" pitchFamily="2" charset="2"/>
            </a:pPr>
            <a:r>
              <a:rPr lang="zh-CN" altLang="en-US" sz="2400" b="1" dirty="0">
                <a:solidFill>
                  <a:srgbClr val="000000"/>
                </a:solidFill>
                <a:latin typeface="+mj-ea"/>
                <a:ea typeface="+mj-ea"/>
                <a:cs typeface="Times New Roman" panose="02020603050405020304" pitchFamily="18" charset="0"/>
              </a:rPr>
              <a:t>及其影响</a:t>
            </a:r>
          </a:p>
        </p:txBody>
      </p:sp>
      <p:sp>
        <p:nvSpPr>
          <p:cNvPr id="16" name="矩形 15"/>
          <p:cNvSpPr/>
          <p:nvPr/>
        </p:nvSpPr>
        <p:spPr>
          <a:xfrm>
            <a:off x="4598035" y="2855595"/>
            <a:ext cx="1474470" cy="932180"/>
          </a:xfrm>
          <a:prstGeom prst="rect">
            <a:avLst/>
          </a:prstGeom>
        </p:spPr>
        <p:txBody>
          <a:bodyPr wrap="square">
            <a:spAutoFit/>
          </a:bodyPr>
          <a:lstStyle/>
          <a:p>
            <a:pPr>
              <a:lnSpc>
                <a:spcPct val="100000"/>
              </a:lnSpc>
              <a:spcAft>
                <a:spcPts val="800"/>
              </a:spcAft>
              <a:buFont typeface="Wingdings" panose="05000000000000000000" pitchFamily="2" charset="2"/>
            </a:pPr>
            <a:r>
              <a:rPr lang="zh-CN" altLang="en-US" sz="2400" b="1" dirty="0">
                <a:solidFill>
                  <a:srgbClr val="000000"/>
                </a:solidFill>
                <a:latin typeface="+mj-ea"/>
                <a:ea typeface="+mj-ea"/>
                <a:cs typeface="Times New Roman" panose="02020603050405020304" pitchFamily="18" charset="0"/>
                <a:sym typeface="+mn-ea"/>
              </a:rPr>
              <a:t>签订条约</a:t>
            </a:r>
            <a:endParaRPr lang="zh-CN" altLang="en-US" sz="2400" b="1" dirty="0">
              <a:solidFill>
                <a:srgbClr val="000000"/>
              </a:solidFill>
              <a:latin typeface="+mj-ea"/>
              <a:ea typeface="+mj-ea"/>
              <a:cs typeface="Times New Roman" panose="02020603050405020304" pitchFamily="18" charset="0"/>
            </a:endParaRPr>
          </a:p>
          <a:p>
            <a:pPr>
              <a:lnSpc>
                <a:spcPct val="100000"/>
              </a:lnSpc>
              <a:spcAft>
                <a:spcPts val="800"/>
              </a:spcAft>
              <a:buFont typeface="Wingdings" panose="05000000000000000000" pitchFamily="2" charset="2"/>
            </a:pPr>
            <a:r>
              <a:rPr lang="zh-CN" altLang="en-US" sz="2400" b="1" dirty="0">
                <a:solidFill>
                  <a:srgbClr val="000000"/>
                </a:solidFill>
                <a:latin typeface="+mj-ea"/>
                <a:ea typeface="+mj-ea"/>
                <a:cs typeface="Times New Roman" panose="02020603050405020304" pitchFamily="18" charset="0"/>
                <a:sym typeface="+mn-ea"/>
              </a:rPr>
              <a:t>及其影响</a:t>
            </a:r>
            <a:endParaRPr lang="zh-CN" altLang="en-US" sz="2400" b="1" dirty="0">
              <a:solidFill>
                <a:srgbClr val="000000"/>
              </a:solidFill>
              <a:latin typeface="+mj-ea"/>
              <a:ea typeface="+mj-ea"/>
              <a:cs typeface="Times New Roman" panose="02020603050405020304" pitchFamily="18" charset="0"/>
            </a:endParaRPr>
          </a:p>
        </p:txBody>
      </p:sp>
      <p:sp>
        <p:nvSpPr>
          <p:cNvPr id="18" name="矩形 17"/>
          <p:cNvSpPr/>
          <p:nvPr/>
        </p:nvSpPr>
        <p:spPr>
          <a:xfrm>
            <a:off x="8097520" y="2855595"/>
            <a:ext cx="1431290" cy="932180"/>
          </a:xfrm>
          <a:prstGeom prst="rect">
            <a:avLst/>
          </a:prstGeom>
        </p:spPr>
        <p:txBody>
          <a:bodyPr wrap="square">
            <a:spAutoFit/>
          </a:bodyPr>
          <a:lstStyle/>
          <a:p>
            <a:pPr>
              <a:lnSpc>
                <a:spcPct val="100000"/>
              </a:lnSpc>
              <a:spcAft>
                <a:spcPts val="800"/>
              </a:spcAft>
              <a:buFont typeface="Wingdings" panose="05000000000000000000" pitchFamily="2" charset="2"/>
            </a:pPr>
            <a:r>
              <a:rPr lang="zh-CN" altLang="en-US" sz="2400" b="1" dirty="0">
                <a:solidFill>
                  <a:srgbClr val="000000"/>
                </a:solidFill>
                <a:latin typeface="+mj-ea"/>
                <a:ea typeface="+mj-ea"/>
                <a:cs typeface="Times New Roman" panose="02020603050405020304" pitchFamily="18" charset="0"/>
                <a:sym typeface="+mn-ea"/>
              </a:rPr>
              <a:t>签订条约</a:t>
            </a:r>
            <a:endParaRPr lang="zh-CN" altLang="en-US" sz="2400" b="1" dirty="0">
              <a:solidFill>
                <a:srgbClr val="000000"/>
              </a:solidFill>
              <a:latin typeface="+mj-ea"/>
              <a:ea typeface="+mj-ea"/>
              <a:cs typeface="Times New Roman" panose="02020603050405020304" pitchFamily="18" charset="0"/>
            </a:endParaRPr>
          </a:p>
          <a:p>
            <a:pPr>
              <a:lnSpc>
                <a:spcPct val="100000"/>
              </a:lnSpc>
              <a:spcAft>
                <a:spcPts val="800"/>
              </a:spcAft>
              <a:buFont typeface="Wingdings" panose="05000000000000000000" pitchFamily="2" charset="2"/>
            </a:pPr>
            <a:r>
              <a:rPr lang="zh-CN" altLang="en-US" sz="2400" b="1" dirty="0">
                <a:solidFill>
                  <a:srgbClr val="000000"/>
                </a:solidFill>
                <a:latin typeface="+mj-ea"/>
                <a:ea typeface="+mj-ea"/>
                <a:cs typeface="Times New Roman" panose="02020603050405020304" pitchFamily="18" charset="0"/>
                <a:sym typeface="+mn-ea"/>
              </a:rPr>
              <a:t>及其影响</a:t>
            </a:r>
            <a:endParaRPr lang="zh-CN" altLang="en-US" sz="2400" b="1" dirty="0">
              <a:solidFill>
                <a:srgbClr val="000000"/>
              </a:solidFill>
              <a:latin typeface="+mj-ea"/>
              <a:ea typeface="+mj-ea"/>
              <a:cs typeface="Times New Roman" panose="02020603050405020304" pitchFamily="18" charset="0"/>
            </a:endParaRPr>
          </a:p>
        </p:txBody>
      </p:sp>
      <p:cxnSp>
        <p:nvCxnSpPr>
          <p:cNvPr id="3" name="直接连接符 2"/>
          <p:cNvCxnSpPr/>
          <p:nvPr/>
        </p:nvCxnSpPr>
        <p:spPr>
          <a:xfrm>
            <a:off x="4128887" y="2976346"/>
            <a:ext cx="0" cy="691277"/>
          </a:xfrm>
          <a:prstGeom prst="line">
            <a:avLst/>
          </a:prstGeom>
          <a:noFill/>
          <a:ln w="57150" cap="rnd" cmpd="sng" algn="ctr">
            <a:solidFill>
              <a:srgbClr val="000000"/>
            </a:solidFill>
            <a:prstDash val="solid"/>
            <a:miter lim="800000"/>
            <a:headEnd type="oval"/>
          </a:ln>
          <a:effectLst/>
        </p:spPr>
      </p:cxnSp>
      <p:sp>
        <p:nvSpPr>
          <p:cNvPr id="4" name="文本框 3"/>
          <p:cNvSpPr txBox="1"/>
          <p:nvPr/>
        </p:nvSpPr>
        <p:spPr>
          <a:xfrm>
            <a:off x="3462255" y="2395147"/>
            <a:ext cx="1548130" cy="46037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zh-CN" sz="2400" b="1" i="0" u="none" strike="noStrike" kern="0" cap="none" spc="0" normalizeH="0" baseline="0" noProof="0" dirty="0">
                <a:ln>
                  <a:noFill/>
                </a:ln>
                <a:solidFill>
                  <a:srgbClr val="000000"/>
                </a:solidFill>
                <a:effectLst/>
                <a:uLnTx/>
                <a:uFillTx/>
                <a:latin typeface="+mj-ea"/>
                <a:ea typeface="+mj-ea"/>
              </a:rPr>
              <a:t>历史事件</a:t>
            </a:r>
          </a:p>
        </p:txBody>
      </p:sp>
      <p:sp>
        <p:nvSpPr>
          <p:cNvPr id="9" name="文本框 8"/>
          <p:cNvSpPr txBox="1"/>
          <p:nvPr/>
        </p:nvSpPr>
        <p:spPr>
          <a:xfrm>
            <a:off x="173355" y="1161415"/>
            <a:ext cx="11292840" cy="768350"/>
          </a:xfrm>
          <a:prstGeom prst="rect">
            <a:avLst/>
          </a:prstGeom>
          <a:noFill/>
        </p:spPr>
        <p:txBody>
          <a:bodyPr wrap="square" rtlCol="0" anchor="t">
            <a:spAutoFit/>
          </a:bodyPr>
          <a:lstStyle/>
          <a:p>
            <a:pPr algn="l">
              <a:lnSpc>
                <a:spcPct val="100000"/>
              </a:lnSpc>
            </a:pPr>
            <a:r>
              <a:rPr lang="zh-CN" altLang="zh-CN" sz="4400" dirty="0">
                <a:solidFill>
                  <a:srgbClr val="00B0F0"/>
                </a:solidFill>
                <a:latin typeface="华文新魏" panose="02010800040101010101" pitchFamily="2" charset="-122"/>
                <a:ea typeface="华文新魏" panose="02010800040101010101" pitchFamily="2" charset="-122"/>
                <a:sym typeface="+mn-ea"/>
              </a:rPr>
              <a:t>活动一：帝国的沉沦</a:t>
            </a:r>
            <a:r>
              <a:rPr lang="en-US" altLang="zh-CN" sz="4400" dirty="0">
                <a:solidFill>
                  <a:srgbClr val="00B0F0"/>
                </a:solidFill>
                <a:latin typeface="华文新魏" panose="02010800040101010101" pitchFamily="2" charset="-122"/>
                <a:ea typeface="华文新魏" panose="02010800040101010101" pitchFamily="2" charset="-122"/>
                <a:sym typeface="+mn-ea"/>
              </a:rPr>
              <a:t>——</a:t>
            </a:r>
            <a:r>
              <a:rPr lang="zh-CN" altLang="zh-CN" sz="4400" dirty="0">
                <a:solidFill>
                  <a:srgbClr val="00B0F0"/>
                </a:solidFill>
                <a:latin typeface="华文新魏" panose="02010800040101010101" pitchFamily="2" charset="-122"/>
                <a:ea typeface="华文新魏" panose="02010800040101010101" pitchFamily="2" charset="-122"/>
                <a:sym typeface="+mn-ea"/>
              </a:rPr>
              <a:t>完成下面时间线</a:t>
            </a:r>
          </a:p>
        </p:txBody>
      </p:sp>
    </p:spTree>
  </p:cSld>
  <p:clrMapOvr>
    <a:masterClrMapping/>
  </p:clrMapOvr>
  <mc:AlternateContent xmlns:mc="http://schemas.openxmlformats.org/markup-compatibility/2006" xmlns:p14="http://schemas.microsoft.com/office/powerpoint/2010/main">
    <mc:Choice Requires="p14">
      <p:transition spd="slow" p14:dur="1500" advTm="11059">
        <p:random/>
      </p:transition>
    </mc:Choice>
    <mc:Fallback xmlns="">
      <p:transition spd="slow" advTm="11059">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2000" fill="hold">
                                          <p:stCondLst>
                                            <p:cond delay="0"/>
                                          </p:stCondLst>
                                        </p:cTn>
                                        <p:tgtEl>
                                          <p:spTgt spid="90"/>
                                        </p:tgtEl>
                                        <p:attrNameLst>
                                          <p:attrName>style.visibility</p:attrName>
                                        </p:attrNameLst>
                                      </p:cBhvr>
                                      <p:to>
                                        <p:strVal val="visible"/>
                                      </p:to>
                                    </p:set>
                                    <p:animEffect transition="in" filter="wipe(left)">
                                      <p:cBhvr>
                                        <p:cTn id="17" dur="2000"/>
                                        <p:tgtEl>
                                          <p:spTgt spid="90"/>
                                        </p:tgtEl>
                                      </p:cBhvr>
                                    </p:animEffect>
                                  </p:childTnLst>
                                </p:cTn>
                              </p:par>
                              <p:par>
                                <p:cTn id="18" presetID="22" presetClass="entr" presetSubtype="8" fill="hold" nodeType="withEffect">
                                  <p:stCondLst>
                                    <p:cond delay="0"/>
                                  </p:stCondLst>
                                  <p:childTnLst>
                                    <p:set>
                                      <p:cBhvr>
                                        <p:cTn id="19" dur="2000" fill="hold">
                                          <p:stCondLst>
                                            <p:cond delay="0"/>
                                          </p:stCondLst>
                                        </p:cTn>
                                        <p:tgtEl>
                                          <p:spTgt spid="105"/>
                                        </p:tgtEl>
                                        <p:attrNameLst>
                                          <p:attrName>style.visibility</p:attrName>
                                        </p:attrNameLst>
                                      </p:cBhvr>
                                      <p:to>
                                        <p:strVal val="visible"/>
                                      </p:to>
                                    </p:set>
                                    <p:animEffect transition="in" filter="wipe(left)">
                                      <p:cBhvr>
                                        <p:cTn id="20" dur="2000"/>
                                        <p:tgtEl>
                                          <p:spTgt spid="105"/>
                                        </p:tgtEl>
                                      </p:cBhvr>
                                    </p:animEffect>
                                  </p:childTnLst>
                                </p:cTn>
                              </p:par>
                              <p:par>
                                <p:cTn id="21" presetID="22" presetClass="entr" presetSubtype="8" fill="hold" nodeType="withEffect">
                                  <p:stCondLst>
                                    <p:cond delay="0"/>
                                  </p:stCondLst>
                                  <p:childTnLst>
                                    <p:set>
                                      <p:cBhvr>
                                        <p:cTn id="22" dur="2000" fill="hold">
                                          <p:stCondLst>
                                            <p:cond delay="0"/>
                                          </p:stCondLst>
                                        </p:cTn>
                                        <p:tgtEl>
                                          <p:spTgt spid="110"/>
                                        </p:tgtEl>
                                        <p:attrNameLst>
                                          <p:attrName>style.visibility</p:attrName>
                                        </p:attrNameLst>
                                      </p:cBhvr>
                                      <p:to>
                                        <p:strVal val="visible"/>
                                      </p:to>
                                    </p:set>
                                    <p:animEffect transition="in" filter="wipe(left)">
                                      <p:cBhvr>
                                        <p:cTn id="23" dur="2000"/>
                                        <p:tgtEl>
                                          <p:spTgt spid="110"/>
                                        </p:tgtEl>
                                      </p:cBhvr>
                                    </p:animEffect>
                                  </p:childTnLst>
                                </p:cTn>
                              </p:par>
                              <p:par>
                                <p:cTn id="24" presetID="22" presetClass="entr" presetSubtype="8" fill="hold" nodeType="withEffect">
                                  <p:stCondLst>
                                    <p:cond delay="0"/>
                                  </p:stCondLst>
                                  <p:childTnLst>
                                    <p:set>
                                      <p:cBhvr>
                                        <p:cTn id="25" dur="2000" fill="hold">
                                          <p:stCondLst>
                                            <p:cond delay="0"/>
                                          </p:stCondLst>
                                        </p:cTn>
                                        <p:tgtEl>
                                          <p:spTgt spid="113"/>
                                        </p:tgtEl>
                                        <p:attrNameLst>
                                          <p:attrName>style.visibility</p:attrName>
                                        </p:attrNameLst>
                                      </p:cBhvr>
                                      <p:to>
                                        <p:strVal val="visible"/>
                                      </p:to>
                                    </p:set>
                                    <p:animEffect transition="in" filter="wipe(left)">
                                      <p:cBhvr>
                                        <p:cTn id="26" dur="2000"/>
                                        <p:tgtEl>
                                          <p:spTgt spid="113"/>
                                        </p:tgtEl>
                                      </p:cBhvr>
                                    </p:animEffect>
                                  </p:childTnLst>
                                </p:cTn>
                              </p:par>
                              <p:par>
                                <p:cTn id="27" presetID="22" presetClass="entr" presetSubtype="8" fill="hold" grpId="0" nodeType="withEffect">
                                  <p:stCondLst>
                                    <p:cond delay="0"/>
                                  </p:stCondLst>
                                  <p:childTnLst>
                                    <p:set>
                                      <p:cBhvr>
                                        <p:cTn id="28" dur="2000" fill="hold">
                                          <p:stCondLst>
                                            <p:cond delay="0"/>
                                          </p:stCondLst>
                                        </p:cTn>
                                        <p:tgtEl>
                                          <p:spTgt spid="134"/>
                                        </p:tgtEl>
                                        <p:attrNameLst>
                                          <p:attrName>style.visibility</p:attrName>
                                        </p:attrNameLst>
                                      </p:cBhvr>
                                      <p:to>
                                        <p:strVal val="visible"/>
                                      </p:to>
                                    </p:set>
                                    <p:animEffect transition="in" filter="wipe(left)">
                                      <p:cBhvr>
                                        <p:cTn id="29" dur="2000"/>
                                        <p:tgtEl>
                                          <p:spTgt spid="134"/>
                                        </p:tgtEl>
                                      </p:cBhvr>
                                    </p:animEffect>
                                  </p:childTnLst>
                                </p:cTn>
                              </p:par>
                              <p:par>
                                <p:cTn id="30" presetID="22" presetClass="entr" presetSubtype="8" fill="hold" grpId="0" nodeType="withEffect">
                                  <p:stCondLst>
                                    <p:cond delay="0"/>
                                  </p:stCondLst>
                                  <p:childTnLst>
                                    <p:set>
                                      <p:cBhvr>
                                        <p:cTn id="31" dur="2000" fill="hold">
                                          <p:stCondLst>
                                            <p:cond delay="0"/>
                                          </p:stCondLst>
                                        </p:cTn>
                                        <p:tgtEl>
                                          <p:spTgt spid="135"/>
                                        </p:tgtEl>
                                        <p:attrNameLst>
                                          <p:attrName>style.visibility</p:attrName>
                                        </p:attrNameLst>
                                      </p:cBhvr>
                                      <p:to>
                                        <p:strVal val="visible"/>
                                      </p:to>
                                    </p:set>
                                    <p:animEffect transition="in" filter="wipe(left)">
                                      <p:cBhvr>
                                        <p:cTn id="32" dur="2000"/>
                                        <p:tgtEl>
                                          <p:spTgt spid="135"/>
                                        </p:tgtEl>
                                      </p:cBhvr>
                                    </p:animEffect>
                                  </p:childTnLst>
                                </p:cTn>
                              </p:par>
                              <p:par>
                                <p:cTn id="33" presetID="22" presetClass="entr" presetSubtype="8" fill="hold" grpId="0" nodeType="withEffect">
                                  <p:stCondLst>
                                    <p:cond delay="0"/>
                                  </p:stCondLst>
                                  <p:childTnLst>
                                    <p:set>
                                      <p:cBhvr>
                                        <p:cTn id="34" dur="2000" fill="hold">
                                          <p:stCondLst>
                                            <p:cond delay="0"/>
                                          </p:stCondLst>
                                        </p:cTn>
                                        <p:tgtEl>
                                          <p:spTgt spid="136"/>
                                        </p:tgtEl>
                                        <p:attrNameLst>
                                          <p:attrName>style.visibility</p:attrName>
                                        </p:attrNameLst>
                                      </p:cBhvr>
                                      <p:to>
                                        <p:strVal val="visible"/>
                                      </p:to>
                                    </p:set>
                                    <p:animEffect transition="in" filter="wipe(left)">
                                      <p:cBhvr>
                                        <p:cTn id="35" dur="2000"/>
                                        <p:tgtEl>
                                          <p:spTgt spid="136"/>
                                        </p:tgtEl>
                                      </p:cBhvr>
                                    </p:animEffect>
                                  </p:childTnLst>
                                </p:cTn>
                              </p:par>
                              <p:par>
                                <p:cTn id="36" presetID="22" presetClass="entr" presetSubtype="8" fill="hold" grpId="0" nodeType="withEffect">
                                  <p:stCondLst>
                                    <p:cond delay="0"/>
                                  </p:stCondLst>
                                  <p:childTnLst>
                                    <p:set>
                                      <p:cBhvr>
                                        <p:cTn id="37" dur="2000" fill="hold">
                                          <p:stCondLst>
                                            <p:cond delay="0"/>
                                          </p:stCondLst>
                                        </p:cTn>
                                        <p:tgtEl>
                                          <p:spTgt spid="138"/>
                                        </p:tgtEl>
                                        <p:attrNameLst>
                                          <p:attrName>style.visibility</p:attrName>
                                        </p:attrNameLst>
                                      </p:cBhvr>
                                      <p:to>
                                        <p:strVal val="visible"/>
                                      </p:to>
                                    </p:set>
                                    <p:animEffect transition="in" filter="wipe(left)">
                                      <p:cBhvr>
                                        <p:cTn id="38" dur="2000"/>
                                        <p:tgtEl>
                                          <p:spTgt spid="138"/>
                                        </p:tgtEl>
                                      </p:cBhvr>
                                    </p:animEffect>
                                  </p:childTnLst>
                                </p:cTn>
                              </p:par>
                              <p:par>
                                <p:cTn id="39" presetID="22" presetClass="entr" presetSubtype="8" fill="hold" nodeType="withEffect">
                                  <p:stCondLst>
                                    <p:cond delay="0"/>
                                  </p:stCondLst>
                                  <p:childTnLst>
                                    <p:set>
                                      <p:cBhvr>
                                        <p:cTn id="40" dur="2000" fill="hold">
                                          <p:stCondLst>
                                            <p:cond delay="0"/>
                                          </p:stCondLst>
                                        </p:cTn>
                                        <p:tgtEl>
                                          <p:spTgt spid="141"/>
                                        </p:tgtEl>
                                        <p:attrNameLst>
                                          <p:attrName>style.visibility</p:attrName>
                                        </p:attrNameLst>
                                      </p:cBhvr>
                                      <p:to>
                                        <p:strVal val="visible"/>
                                      </p:to>
                                    </p:set>
                                    <p:animEffect transition="in" filter="wipe(left)">
                                      <p:cBhvr>
                                        <p:cTn id="41" dur="2000"/>
                                        <p:tgtEl>
                                          <p:spTgt spid="141"/>
                                        </p:tgtEl>
                                      </p:cBhvr>
                                    </p:animEffect>
                                  </p:childTnLst>
                                </p:cTn>
                              </p:par>
                              <p:par>
                                <p:cTn id="42" presetID="22" presetClass="entr" presetSubtype="8" fill="hold" nodeType="withEffect">
                                  <p:stCondLst>
                                    <p:cond delay="0"/>
                                  </p:stCondLst>
                                  <p:childTnLst>
                                    <p:set>
                                      <p:cBhvr>
                                        <p:cTn id="43" dur="2000" fill="hold">
                                          <p:stCondLst>
                                            <p:cond delay="0"/>
                                          </p:stCondLst>
                                        </p:cTn>
                                        <p:tgtEl>
                                          <p:spTgt spid="143"/>
                                        </p:tgtEl>
                                        <p:attrNameLst>
                                          <p:attrName>style.visibility</p:attrName>
                                        </p:attrNameLst>
                                      </p:cBhvr>
                                      <p:to>
                                        <p:strVal val="visible"/>
                                      </p:to>
                                    </p:set>
                                    <p:animEffect transition="in" filter="wipe(left)">
                                      <p:cBhvr>
                                        <p:cTn id="44" dur="2000"/>
                                        <p:tgtEl>
                                          <p:spTgt spid="143"/>
                                        </p:tgtEl>
                                      </p:cBhvr>
                                    </p:animEffect>
                                  </p:childTnLst>
                                </p:cTn>
                              </p:par>
                              <p:par>
                                <p:cTn id="45" presetID="22" presetClass="entr" presetSubtype="8" fill="hold" nodeType="withEffect">
                                  <p:stCondLst>
                                    <p:cond delay="0"/>
                                  </p:stCondLst>
                                  <p:childTnLst>
                                    <p:set>
                                      <p:cBhvr>
                                        <p:cTn id="46" dur="2000" fill="hold">
                                          <p:stCondLst>
                                            <p:cond delay="0"/>
                                          </p:stCondLst>
                                        </p:cTn>
                                        <p:tgtEl>
                                          <p:spTgt spid="146"/>
                                        </p:tgtEl>
                                        <p:attrNameLst>
                                          <p:attrName>style.visibility</p:attrName>
                                        </p:attrNameLst>
                                      </p:cBhvr>
                                      <p:to>
                                        <p:strVal val="visible"/>
                                      </p:to>
                                    </p:set>
                                    <p:animEffect transition="in" filter="wipe(left)">
                                      <p:cBhvr>
                                        <p:cTn id="47" dur="2000"/>
                                        <p:tgtEl>
                                          <p:spTgt spid="146"/>
                                        </p:tgtEl>
                                      </p:cBhvr>
                                    </p:animEffect>
                                  </p:childTnLst>
                                </p:cTn>
                              </p:par>
                              <p:par>
                                <p:cTn id="48" presetID="22" presetClass="entr" presetSubtype="8" fill="hold" grpId="0" nodeType="withEffect">
                                  <p:stCondLst>
                                    <p:cond delay="0"/>
                                  </p:stCondLst>
                                  <p:childTnLst>
                                    <p:set>
                                      <p:cBhvr>
                                        <p:cTn id="49" dur="2000" fill="hold">
                                          <p:stCondLst>
                                            <p:cond delay="0"/>
                                          </p:stCondLst>
                                        </p:cTn>
                                        <p:tgtEl>
                                          <p:spTgt spid="148"/>
                                        </p:tgtEl>
                                        <p:attrNameLst>
                                          <p:attrName>style.visibility</p:attrName>
                                        </p:attrNameLst>
                                      </p:cBhvr>
                                      <p:to>
                                        <p:strVal val="visible"/>
                                      </p:to>
                                    </p:set>
                                    <p:animEffect transition="in" filter="wipe(left)">
                                      <p:cBhvr>
                                        <p:cTn id="50" dur="2000"/>
                                        <p:tgtEl>
                                          <p:spTgt spid="148"/>
                                        </p:tgtEl>
                                      </p:cBhvr>
                                    </p:animEffect>
                                  </p:childTnLst>
                                </p:cTn>
                              </p:par>
                              <p:par>
                                <p:cTn id="51" presetID="22" presetClass="entr" presetSubtype="8" fill="hold" grpId="0" nodeType="withEffect">
                                  <p:stCondLst>
                                    <p:cond delay="0"/>
                                  </p:stCondLst>
                                  <p:childTnLst>
                                    <p:set>
                                      <p:cBhvr>
                                        <p:cTn id="52" dur="2000" fill="hold">
                                          <p:stCondLst>
                                            <p:cond delay="0"/>
                                          </p:stCondLst>
                                        </p:cTn>
                                        <p:tgtEl>
                                          <p:spTgt spid="150"/>
                                        </p:tgtEl>
                                        <p:attrNameLst>
                                          <p:attrName>style.visibility</p:attrName>
                                        </p:attrNameLst>
                                      </p:cBhvr>
                                      <p:to>
                                        <p:strVal val="visible"/>
                                      </p:to>
                                    </p:set>
                                    <p:animEffect transition="in" filter="wipe(left)">
                                      <p:cBhvr>
                                        <p:cTn id="53" dur="2000"/>
                                        <p:tgtEl>
                                          <p:spTgt spid="150"/>
                                        </p:tgtEl>
                                      </p:cBhvr>
                                    </p:animEffect>
                                  </p:childTnLst>
                                </p:cTn>
                              </p:par>
                              <p:par>
                                <p:cTn id="54" presetID="22" presetClass="entr" presetSubtype="8" fill="hold" grpId="0" nodeType="withEffect">
                                  <p:stCondLst>
                                    <p:cond delay="0"/>
                                  </p:stCondLst>
                                  <p:childTnLst>
                                    <p:set>
                                      <p:cBhvr>
                                        <p:cTn id="55" dur="2000" fill="hold">
                                          <p:stCondLst>
                                            <p:cond delay="0"/>
                                          </p:stCondLst>
                                        </p:cTn>
                                        <p:tgtEl>
                                          <p:spTgt spid="153"/>
                                        </p:tgtEl>
                                        <p:attrNameLst>
                                          <p:attrName>style.visibility</p:attrName>
                                        </p:attrNameLst>
                                      </p:cBhvr>
                                      <p:to>
                                        <p:strVal val="visible"/>
                                      </p:to>
                                    </p:set>
                                    <p:animEffect transition="in" filter="wipe(left)">
                                      <p:cBhvr>
                                        <p:cTn id="56" dur="2000"/>
                                        <p:tgtEl>
                                          <p:spTgt spid="153"/>
                                        </p:tgtEl>
                                      </p:cBhvr>
                                    </p:animEffect>
                                  </p:childTnLst>
                                </p:cTn>
                              </p:par>
                              <p:par>
                                <p:cTn id="57" presetID="22" presetClass="entr" presetSubtype="8" fill="hold" nodeType="withEffect">
                                  <p:stCondLst>
                                    <p:cond delay="0"/>
                                  </p:stCondLst>
                                  <p:childTnLst>
                                    <p:set>
                                      <p:cBhvr>
                                        <p:cTn id="58" dur="2000" fill="hold">
                                          <p:stCondLst>
                                            <p:cond delay="0"/>
                                          </p:stCondLst>
                                        </p:cTn>
                                        <p:tgtEl>
                                          <p:spTgt spid="155"/>
                                        </p:tgtEl>
                                        <p:attrNameLst>
                                          <p:attrName>style.visibility</p:attrName>
                                        </p:attrNameLst>
                                      </p:cBhvr>
                                      <p:to>
                                        <p:strVal val="visible"/>
                                      </p:to>
                                    </p:set>
                                    <p:animEffect transition="in" filter="wipe(left)">
                                      <p:cBhvr>
                                        <p:cTn id="59" dur="2000"/>
                                        <p:tgtEl>
                                          <p:spTgt spid="155"/>
                                        </p:tgtEl>
                                      </p:cBhvr>
                                    </p:animEffect>
                                  </p:childTnLst>
                                </p:cTn>
                              </p:par>
                              <p:par>
                                <p:cTn id="60" presetID="22" presetClass="entr" presetSubtype="8" fill="hold" grpId="0" nodeType="withEffect">
                                  <p:stCondLst>
                                    <p:cond delay="0"/>
                                  </p:stCondLst>
                                  <p:childTnLst>
                                    <p:set>
                                      <p:cBhvr>
                                        <p:cTn id="61" dur="2000" fill="hold">
                                          <p:stCondLst>
                                            <p:cond delay="0"/>
                                          </p:stCondLst>
                                        </p:cTn>
                                        <p:tgtEl>
                                          <p:spTgt spid="158"/>
                                        </p:tgtEl>
                                        <p:attrNameLst>
                                          <p:attrName>style.visibility</p:attrName>
                                        </p:attrNameLst>
                                      </p:cBhvr>
                                      <p:to>
                                        <p:strVal val="visible"/>
                                      </p:to>
                                    </p:set>
                                    <p:animEffect transition="in" filter="wipe(left)">
                                      <p:cBhvr>
                                        <p:cTn id="62" dur="2000"/>
                                        <p:tgtEl>
                                          <p:spTgt spid="158"/>
                                        </p:tgtEl>
                                      </p:cBhvr>
                                    </p:animEffect>
                                  </p:childTnLst>
                                </p:cTn>
                              </p:par>
                              <p:par>
                                <p:cTn id="63" presetID="22" presetClass="entr" presetSubtype="8" fill="hold" nodeType="withEffect">
                                  <p:stCondLst>
                                    <p:cond delay="0"/>
                                  </p:stCondLst>
                                  <p:childTnLst>
                                    <p:set>
                                      <p:cBhvr>
                                        <p:cTn id="64" dur="2000" fill="hold">
                                          <p:stCondLst>
                                            <p:cond delay="0"/>
                                          </p:stCondLst>
                                        </p:cTn>
                                        <p:tgtEl>
                                          <p:spTgt spid="159"/>
                                        </p:tgtEl>
                                        <p:attrNameLst>
                                          <p:attrName>style.visibility</p:attrName>
                                        </p:attrNameLst>
                                      </p:cBhvr>
                                      <p:to>
                                        <p:strVal val="visible"/>
                                      </p:to>
                                    </p:set>
                                    <p:animEffect transition="in" filter="wipe(left)">
                                      <p:cBhvr>
                                        <p:cTn id="65" dur="2000"/>
                                        <p:tgtEl>
                                          <p:spTgt spid="159"/>
                                        </p:tgtEl>
                                      </p:cBhvr>
                                    </p:animEffect>
                                  </p:childTnLst>
                                </p:cTn>
                              </p:par>
                              <p:par>
                                <p:cTn id="66" presetID="22" presetClass="entr" presetSubtype="8" fill="hold" grpId="0" nodeType="withEffect">
                                  <p:stCondLst>
                                    <p:cond delay="0"/>
                                  </p:stCondLst>
                                  <p:childTnLst>
                                    <p:set>
                                      <p:cBhvr>
                                        <p:cTn id="67" dur="2000" fill="hold">
                                          <p:stCondLst>
                                            <p:cond delay="0"/>
                                          </p:stCondLst>
                                        </p:cTn>
                                        <p:tgtEl>
                                          <p:spTgt spid="160"/>
                                        </p:tgtEl>
                                        <p:attrNameLst>
                                          <p:attrName>style.visibility</p:attrName>
                                        </p:attrNameLst>
                                      </p:cBhvr>
                                      <p:to>
                                        <p:strVal val="visible"/>
                                      </p:to>
                                    </p:set>
                                    <p:animEffect transition="in" filter="wipe(left)">
                                      <p:cBhvr>
                                        <p:cTn id="68" dur="2000"/>
                                        <p:tgtEl>
                                          <p:spTgt spid="160"/>
                                        </p:tgtEl>
                                      </p:cBhvr>
                                    </p:animEffect>
                                  </p:childTnLst>
                                </p:cTn>
                              </p:par>
                              <p:par>
                                <p:cTn id="69" presetID="22" presetClass="entr" presetSubtype="8" fill="hold" nodeType="withEffect">
                                  <p:stCondLst>
                                    <p:cond delay="0"/>
                                  </p:stCondLst>
                                  <p:childTnLst>
                                    <p:set>
                                      <p:cBhvr>
                                        <p:cTn id="70" dur="2000" fill="hold">
                                          <p:stCondLst>
                                            <p:cond delay="0"/>
                                          </p:stCondLst>
                                        </p:cTn>
                                        <p:tgtEl>
                                          <p:spTgt spid="167"/>
                                        </p:tgtEl>
                                        <p:attrNameLst>
                                          <p:attrName>style.visibility</p:attrName>
                                        </p:attrNameLst>
                                      </p:cBhvr>
                                      <p:to>
                                        <p:strVal val="visible"/>
                                      </p:to>
                                    </p:set>
                                    <p:animEffect transition="in" filter="wipe(left)">
                                      <p:cBhvr>
                                        <p:cTn id="71" dur="2000"/>
                                        <p:tgtEl>
                                          <p:spTgt spid="167"/>
                                        </p:tgtEl>
                                      </p:cBhvr>
                                    </p:animEffect>
                                  </p:childTnLst>
                                </p:cTn>
                              </p:par>
                              <p:par>
                                <p:cTn id="72" presetID="22" presetClass="entr" presetSubtype="8" fill="hold" grpId="0" nodeType="withEffect">
                                  <p:stCondLst>
                                    <p:cond delay="0"/>
                                  </p:stCondLst>
                                  <p:childTnLst>
                                    <p:set>
                                      <p:cBhvr>
                                        <p:cTn id="73" dur="2000" fill="hold">
                                          <p:stCondLst>
                                            <p:cond delay="0"/>
                                          </p:stCondLst>
                                        </p:cTn>
                                        <p:tgtEl>
                                          <p:spTgt spid="17"/>
                                        </p:tgtEl>
                                        <p:attrNameLst>
                                          <p:attrName>style.visibility</p:attrName>
                                        </p:attrNameLst>
                                      </p:cBhvr>
                                      <p:to>
                                        <p:strVal val="visible"/>
                                      </p:to>
                                    </p:set>
                                    <p:animEffect transition="in" filter="wipe(left)">
                                      <p:cBhvr>
                                        <p:cTn id="74" dur="2000"/>
                                        <p:tgtEl>
                                          <p:spTgt spid="17"/>
                                        </p:tgtEl>
                                      </p:cBhvr>
                                    </p:animEffect>
                                  </p:childTnLst>
                                </p:cTn>
                              </p:par>
                              <p:par>
                                <p:cTn id="75" presetID="22" presetClass="entr" presetSubtype="8" fill="hold" grpId="0" nodeType="withEffect">
                                  <p:stCondLst>
                                    <p:cond delay="0"/>
                                  </p:stCondLst>
                                  <p:childTnLst>
                                    <p:set>
                                      <p:cBhvr>
                                        <p:cTn id="76" dur="2000" fill="hold">
                                          <p:stCondLst>
                                            <p:cond delay="0"/>
                                          </p:stCondLst>
                                        </p:cTn>
                                        <p:tgtEl>
                                          <p:spTgt spid="13"/>
                                        </p:tgtEl>
                                        <p:attrNameLst>
                                          <p:attrName>style.visibility</p:attrName>
                                        </p:attrNameLst>
                                      </p:cBhvr>
                                      <p:to>
                                        <p:strVal val="visible"/>
                                      </p:to>
                                    </p:set>
                                    <p:animEffect transition="in" filter="wipe(left)">
                                      <p:cBhvr>
                                        <p:cTn id="77" dur="2000"/>
                                        <p:tgtEl>
                                          <p:spTgt spid="13"/>
                                        </p:tgtEl>
                                      </p:cBhvr>
                                    </p:animEffect>
                                  </p:childTnLst>
                                </p:cTn>
                              </p:par>
                              <p:par>
                                <p:cTn id="78" presetID="22" presetClass="entr" presetSubtype="8" fill="hold" grpId="0" nodeType="withEffect">
                                  <p:stCondLst>
                                    <p:cond delay="0"/>
                                  </p:stCondLst>
                                  <p:childTnLst>
                                    <p:set>
                                      <p:cBhvr>
                                        <p:cTn id="79" dur="2000" fill="hold">
                                          <p:stCondLst>
                                            <p:cond delay="0"/>
                                          </p:stCondLst>
                                        </p:cTn>
                                        <p:tgtEl>
                                          <p:spTgt spid="16"/>
                                        </p:tgtEl>
                                        <p:attrNameLst>
                                          <p:attrName>style.visibility</p:attrName>
                                        </p:attrNameLst>
                                      </p:cBhvr>
                                      <p:to>
                                        <p:strVal val="visible"/>
                                      </p:to>
                                    </p:set>
                                    <p:animEffect transition="in" filter="wipe(left)">
                                      <p:cBhvr>
                                        <p:cTn id="80" dur="2000"/>
                                        <p:tgtEl>
                                          <p:spTgt spid="16"/>
                                        </p:tgtEl>
                                      </p:cBhvr>
                                    </p:animEffect>
                                  </p:childTnLst>
                                </p:cTn>
                              </p:par>
                              <p:par>
                                <p:cTn id="81" presetID="22" presetClass="entr" presetSubtype="8" fill="hold" grpId="0" nodeType="withEffect">
                                  <p:stCondLst>
                                    <p:cond delay="0"/>
                                  </p:stCondLst>
                                  <p:childTnLst>
                                    <p:set>
                                      <p:cBhvr>
                                        <p:cTn id="82" dur="2000" fill="hold">
                                          <p:stCondLst>
                                            <p:cond delay="0"/>
                                          </p:stCondLst>
                                        </p:cTn>
                                        <p:tgtEl>
                                          <p:spTgt spid="18"/>
                                        </p:tgtEl>
                                        <p:attrNameLst>
                                          <p:attrName>style.visibility</p:attrName>
                                        </p:attrNameLst>
                                      </p:cBhvr>
                                      <p:to>
                                        <p:strVal val="visible"/>
                                      </p:to>
                                    </p:set>
                                    <p:animEffect transition="in" filter="wipe(left)">
                                      <p:cBhvr>
                                        <p:cTn id="83" dur="2000"/>
                                        <p:tgtEl>
                                          <p:spTgt spid="18"/>
                                        </p:tgtEl>
                                      </p:cBhvr>
                                    </p:animEffect>
                                  </p:childTnLst>
                                </p:cTn>
                              </p:par>
                              <p:par>
                                <p:cTn id="84" presetID="22" presetClass="entr" presetSubtype="8" fill="hold" nodeType="withEffect">
                                  <p:stCondLst>
                                    <p:cond delay="0"/>
                                  </p:stCondLst>
                                  <p:childTnLst>
                                    <p:set>
                                      <p:cBhvr>
                                        <p:cTn id="85" dur="2000" fill="hold">
                                          <p:stCondLst>
                                            <p:cond delay="0"/>
                                          </p:stCondLst>
                                        </p:cTn>
                                        <p:tgtEl>
                                          <p:spTgt spid="3"/>
                                        </p:tgtEl>
                                        <p:attrNameLst>
                                          <p:attrName>style.visibility</p:attrName>
                                        </p:attrNameLst>
                                      </p:cBhvr>
                                      <p:to>
                                        <p:strVal val="visible"/>
                                      </p:to>
                                    </p:set>
                                    <p:animEffect transition="in" filter="wipe(left)">
                                      <p:cBhvr>
                                        <p:cTn id="86" dur="2000"/>
                                        <p:tgtEl>
                                          <p:spTgt spid="3"/>
                                        </p:tgtEl>
                                      </p:cBhvr>
                                    </p:animEffect>
                                  </p:childTnLst>
                                </p:cTn>
                              </p:par>
                              <p:par>
                                <p:cTn id="87" presetID="22" presetClass="entr" presetSubtype="8" fill="hold" grpId="0" nodeType="withEffect">
                                  <p:stCondLst>
                                    <p:cond delay="0"/>
                                  </p:stCondLst>
                                  <p:childTnLst>
                                    <p:set>
                                      <p:cBhvr>
                                        <p:cTn id="88" dur="2000" fill="hold">
                                          <p:stCondLst>
                                            <p:cond delay="0"/>
                                          </p:stCondLst>
                                        </p:cTn>
                                        <p:tgtEl>
                                          <p:spTgt spid="4"/>
                                        </p:tgtEl>
                                        <p:attrNameLst>
                                          <p:attrName>style.visibility</p:attrName>
                                        </p:attrNameLst>
                                      </p:cBhvr>
                                      <p:to>
                                        <p:strVal val="visible"/>
                                      </p:to>
                                    </p:set>
                                    <p:animEffect transition="in" filter="wipe(left)">
                                      <p:cBhvr>
                                        <p:cTn id="89"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 grpId="0" bldLvl="0" animBg="1"/>
      <p:bldP spid="135" grpId="0"/>
      <p:bldP spid="136" grpId="0"/>
      <p:bldP spid="138" grpId="0"/>
      <p:bldP spid="148" grpId="0" bldLvl="0" animBg="1"/>
      <p:bldP spid="150" grpId="0" bldLvl="0" animBg="1"/>
      <p:bldP spid="153" grpId="0" bldLvl="0" animBg="1"/>
      <p:bldP spid="158" grpId="0"/>
      <p:bldP spid="160" grpId="0" bldLvl="0" animBg="1"/>
      <p:bldP spid="17" grpId="0"/>
      <p:bldP spid="5" grpId="0"/>
      <p:bldP spid="13" grpId="0"/>
      <p:bldP spid="16" grpId="0"/>
      <p:bldP spid="18" grpId="0"/>
      <p:bldP spid="4" grpId="0"/>
      <p:bldP spid="9"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2"/>
            </p:custDataLst>
          </p:nvPr>
        </p:nvSpPr>
        <p:spPr>
          <a:xfrm>
            <a:off x="1057275" y="938530"/>
            <a:ext cx="4955540" cy="583565"/>
          </a:xfrm>
          <a:prstGeom prst="rect">
            <a:avLst/>
          </a:prstGeom>
          <a:noFill/>
        </p:spPr>
        <p:txBody>
          <a:bodyPr wrap="square" rtlCol="0">
            <a:spAutoFit/>
          </a:bodyPr>
          <a:lstStyle/>
          <a:p>
            <a:pPr>
              <a:lnSpc>
                <a:spcPct val="100000"/>
              </a:lnSpc>
              <a:buClrTx/>
              <a:buSzTx/>
              <a:buFontTx/>
            </a:pPr>
            <a:r>
              <a:rPr lang="zh-CN" altLang="zh-CN" sz="3200">
                <a:solidFill>
                  <a:srgbClr val="0A31DA"/>
                </a:solidFill>
              </a:rPr>
              <a:t>5.中国革命的两个步骤</a:t>
            </a:r>
          </a:p>
        </p:txBody>
      </p:sp>
      <p:sp>
        <p:nvSpPr>
          <p:cNvPr id="100" name="文本框 99"/>
          <p:cNvSpPr txBox="1"/>
          <p:nvPr>
            <p:custDataLst>
              <p:tags r:id="rId3"/>
            </p:custDataLst>
          </p:nvPr>
        </p:nvSpPr>
        <p:spPr>
          <a:xfrm>
            <a:off x="958215" y="2002790"/>
            <a:ext cx="10619740" cy="3322955"/>
          </a:xfrm>
          <a:prstGeom prst="rect">
            <a:avLst/>
          </a:prstGeom>
          <a:noFill/>
          <a:ln w="28575">
            <a:solidFill>
              <a:srgbClr val="FFC000"/>
            </a:solidFill>
          </a:ln>
          <a:extLst>
            <a:ext uri="{909E8E84-426E-40DD-AFC4-6F175D3DCCD1}">
              <a14:hiddenFill xmlns:a14="http://schemas.microsoft.com/office/drawing/2010/main">
                <a:solidFill>
                  <a:srgbClr val="FFC000"/>
                </a:solidFill>
              </a14:hiddenFill>
            </a:ext>
          </a:extLst>
        </p:spPr>
        <p:txBody>
          <a:bodyPr wrap="square">
            <a:spAutoFit/>
          </a:bodyPr>
          <a:lstStyle/>
          <a:p>
            <a:pPr indent="0">
              <a:lnSpc>
                <a:spcPct val="150000"/>
              </a:lnSpc>
              <a:spcBef>
                <a:spcPct val="0"/>
              </a:spcBef>
              <a:spcAft>
                <a:spcPct val="0"/>
              </a:spcAft>
              <a:buFont typeface="Wingdings" panose="05000000000000000000" charset="0"/>
              <a:buNone/>
            </a:pPr>
            <a:r>
              <a:rPr lang="zh-CN" sz="2800" b="0">
                <a:solidFill>
                  <a:srgbClr val="0A31DA"/>
                </a:solidFill>
                <a:ea typeface="宋体" panose="02010600030101010101" pitchFamily="2" charset="-122"/>
              </a:rPr>
              <a:t>（</a:t>
            </a:r>
            <a:r>
              <a:rPr lang="en-US" altLang="zh-CN" sz="2800" b="0">
                <a:solidFill>
                  <a:srgbClr val="0A31DA"/>
                </a:solidFill>
                <a:ea typeface="宋体" panose="02010600030101010101" pitchFamily="2" charset="-122"/>
              </a:rPr>
              <a:t>1</a:t>
            </a:r>
            <a:r>
              <a:rPr lang="zh-CN" sz="2800" b="0">
                <a:solidFill>
                  <a:srgbClr val="0A31DA"/>
                </a:solidFill>
                <a:ea typeface="宋体" panose="02010600030101010101" pitchFamily="2" charset="-122"/>
              </a:rPr>
              <a:t>）【两个步骤】</a:t>
            </a:r>
            <a:r>
              <a:rPr lang="zh-CN" sz="2800" b="0">
                <a:solidFill>
                  <a:srgbClr val="333333"/>
                </a:solidFill>
                <a:ea typeface="宋体" panose="02010600030101010101" pitchFamily="2" charset="-122"/>
              </a:rPr>
              <a:t>中国半殖民地半封建社会的基本国情，决定了中国革命必须分为</a:t>
            </a:r>
            <a:r>
              <a:rPr lang="zh-CN" sz="2800" b="0" u="sng">
                <a:solidFill>
                  <a:srgbClr val="0A31DA"/>
                </a:solidFill>
                <a:ea typeface="宋体" panose="02010600030101010101" pitchFamily="2" charset="-122"/>
              </a:rPr>
              <a:t>民主革命</a:t>
            </a:r>
            <a:r>
              <a:rPr lang="zh-CN" sz="2800" b="0">
                <a:solidFill>
                  <a:srgbClr val="333333"/>
                </a:solidFill>
                <a:ea typeface="宋体" panose="02010600030101010101" pitchFamily="2" charset="-122"/>
              </a:rPr>
              <a:t>和</a:t>
            </a:r>
            <a:r>
              <a:rPr lang="zh-CN" sz="2800" b="0" u="sng">
                <a:solidFill>
                  <a:srgbClr val="0A31DA"/>
                </a:solidFill>
                <a:ea typeface="宋体" panose="02010600030101010101" pitchFamily="2" charset="-122"/>
              </a:rPr>
              <a:t>社会主义革命</a:t>
            </a:r>
            <a:r>
              <a:rPr lang="zh-CN" sz="2800" b="0">
                <a:solidFill>
                  <a:srgbClr val="333333"/>
                </a:solidFill>
                <a:ea typeface="宋体" panose="02010600030101010101" pitchFamily="2" charset="-122"/>
              </a:rPr>
              <a:t>两个步骤：</a:t>
            </a:r>
          </a:p>
          <a:p>
            <a:pPr marL="457200" indent="-457200">
              <a:lnSpc>
                <a:spcPct val="150000"/>
              </a:lnSpc>
              <a:spcBef>
                <a:spcPct val="0"/>
              </a:spcBef>
              <a:spcAft>
                <a:spcPct val="0"/>
              </a:spcAft>
              <a:buClr>
                <a:srgbClr val="F439DB"/>
              </a:buClr>
              <a:buFont typeface="Wingdings" panose="05000000000000000000" charset="0"/>
              <a:buChar char="u"/>
            </a:pPr>
            <a:r>
              <a:rPr lang="zh-CN" sz="2800" b="0">
                <a:solidFill>
                  <a:srgbClr val="333333"/>
                </a:solidFill>
                <a:ea typeface="宋体" panose="02010600030101010101" pitchFamily="2" charset="-122"/>
              </a:rPr>
              <a:t>第一步，改变半殖民地半封建的社会形态，使中国社会变成一个独立的民主主义的社会。</a:t>
            </a:r>
          </a:p>
          <a:p>
            <a:pPr marL="457200" indent="-457200">
              <a:lnSpc>
                <a:spcPct val="150000"/>
              </a:lnSpc>
              <a:spcBef>
                <a:spcPct val="0"/>
              </a:spcBef>
              <a:spcAft>
                <a:spcPct val="0"/>
              </a:spcAft>
              <a:buClr>
                <a:srgbClr val="F439DB"/>
              </a:buClr>
              <a:buFont typeface="Wingdings" panose="05000000000000000000" charset="0"/>
              <a:buChar char="u"/>
            </a:pPr>
            <a:r>
              <a:rPr lang="zh-CN" sz="2800" b="0">
                <a:solidFill>
                  <a:srgbClr val="333333"/>
                </a:solidFill>
                <a:ea typeface="宋体" panose="02010600030101010101" pitchFamily="2" charset="-122"/>
              </a:rPr>
              <a:t>第二步，使革命向前发展，建设社会主义社会。</a:t>
            </a:r>
            <a:endParaRPr lang="zh-CN" altLang="en-US" sz="2800" b="0">
              <a:solidFill>
                <a:srgbClr val="333333"/>
              </a:solidFill>
              <a:ea typeface="宋体" panose="02010600030101010101" pitchFamily="2" charset="-122"/>
            </a:endParaRPr>
          </a:p>
        </p:txBody>
      </p:sp>
      <p:pic>
        <p:nvPicPr>
          <p:cNvPr id="3" name="图片 2"/>
          <p:cNvPicPr>
            <a:picLocks noChangeAspect="1"/>
          </p:cNvPicPr>
          <p:nvPr>
            <p:custDataLst>
              <p:tags r:id="rId4"/>
            </p:custDataLst>
          </p:nvPr>
        </p:nvPicPr>
        <p:blipFill>
          <a:blip r:embed="rId6">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880745" y="1386205"/>
            <a:ext cx="10661650" cy="3784600"/>
          </a:xfrm>
          <a:prstGeom prst="rect">
            <a:avLst/>
          </a:prstGeom>
          <a:solidFill>
            <a:schemeClr val="accent1">
              <a:lumMod val="20000"/>
              <a:lumOff val="80000"/>
            </a:schemeClr>
          </a:solidFill>
          <a:ln w="28575">
            <a:noFill/>
          </a:ln>
        </p:spPr>
        <p:txBody>
          <a:bodyPr wrap="square" rtlCol="0" anchor="t">
            <a:spAutoFit/>
          </a:bodyPr>
          <a:lstStyle/>
          <a:p>
            <a:pPr indent="0" algn="ctr">
              <a:lnSpc>
                <a:spcPct val="150000"/>
              </a:lnSpc>
              <a:spcBef>
                <a:spcPct val="0"/>
              </a:spcBef>
              <a:spcAft>
                <a:spcPct val="0"/>
              </a:spcAft>
              <a:buClr>
                <a:srgbClr val="F439DB"/>
              </a:buClr>
              <a:buFont typeface="Wingdings" panose="05000000000000000000" charset="0"/>
              <a:buNone/>
            </a:pPr>
            <a:r>
              <a:rPr lang="zh-CN" sz="3200" b="1">
                <a:solidFill>
                  <a:srgbClr val="FF0000"/>
                </a:solidFill>
                <a:ea typeface="宋体" panose="02010600030101010101" pitchFamily="2" charset="-122"/>
                <a:sym typeface="+mn-ea"/>
              </a:rPr>
              <a:t>【知识补充】民主革命</a:t>
            </a:r>
          </a:p>
          <a:p>
            <a:pPr indent="0">
              <a:lnSpc>
                <a:spcPct val="150000"/>
              </a:lnSpc>
              <a:spcBef>
                <a:spcPct val="0"/>
              </a:spcBef>
              <a:spcAft>
                <a:spcPct val="0"/>
              </a:spcAft>
              <a:buClr>
                <a:srgbClr val="F439DB"/>
              </a:buClr>
              <a:buFont typeface="Wingdings" panose="05000000000000000000" charset="0"/>
              <a:buNone/>
            </a:pPr>
            <a:r>
              <a:rPr lang="zh-CN" sz="3200">
                <a:solidFill>
                  <a:srgbClr val="333333"/>
                </a:solidFill>
                <a:ea typeface="宋体" panose="02010600030101010101" pitchFamily="2" charset="-122"/>
                <a:sym typeface="+mn-ea"/>
              </a:rPr>
              <a:t>       新民主主义革命的革命对象是帝国主义、封建主义和官僚资本主义，在中国历史上经历了旧民主主义革命（资产阶级领导的）和新民主主义革命（无产阶级领导的）两个阶段。</a:t>
            </a:r>
            <a:endParaRPr lang="zh-CN" altLang="en-US" sz="3200">
              <a:solidFill>
                <a:srgbClr val="333333"/>
              </a:solidFill>
              <a:ea typeface="宋体" panose="02010600030101010101" pitchFamily="2" charset="-122"/>
              <a:sym typeface="+mn-ea"/>
            </a:endParaRPr>
          </a:p>
        </p:txBody>
      </p:sp>
      <p:pic>
        <p:nvPicPr>
          <p:cNvPr id="3" name="图片 2"/>
          <p:cNvPicPr>
            <a:picLocks noChangeAspect="1"/>
          </p:cNvPicPr>
          <p:nvPr>
            <p:custDataLst>
              <p:tags r:id="rId3"/>
            </p:custDataLst>
          </p:nvPr>
        </p:nvPicPr>
        <p:blipFill>
          <a:blip r:embed="rId5">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2"/>
            </p:custDataLst>
          </p:nvPr>
        </p:nvSpPr>
        <p:spPr>
          <a:xfrm>
            <a:off x="852170" y="1205230"/>
            <a:ext cx="6990715" cy="583565"/>
          </a:xfrm>
          <a:prstGeom prst="rect">
            <a:avLst/>
          </a:prstGeom>
          <a:noFill/>
        </p:spPr>
        <p:txBody>
          <a:bodyPr wrap="square" rtlCol="0">
            <a:spAutoFit/>
          </a:bodyPr>
          <a:lstStyle/>
          <a:p>
            <a:pPr algn="l">
              <a:lnSpc>
                <a:spcPct val="100000"/>
              </a:lnSpc>
              <a:buClrTx/>
              <a:buSzTx/>
              <a:buFontTx/>
            </a:pPr>
            <a:r>
              <a:rPr lang="zh-CN" altLang="zh-CN" sz="3200">
                <a:solidFill>
                  <a:srgbClr val="0A31DA"/>
                </a:solidFill>
              </a:rPr>
              <a:t>（</a:t>
            </a:r>
            <a:r>
              <a:rPr lang="en-US" altLang="zh-CN" sz="3200">
                <a:solidFill>
                  <a:srgbClr val="0A31DA"/>
                </a:solidFill>
              </a:rPr>
              <a:t>2</a:t>
            </a:r>
            <a:r>
              <a:rPr lang="zh-CN" altLang="zh-CN" sz="3200">
                <a:solidFill>
                  <a:srgbClr val="0A31DA"/>
                </a:solidFill>
              </a:rPr>
              <a:t>）中国革命两个步骤之间</a:t>
            </a:r>
            <a:r>
              <a:rPr lang="zh-CN" altLang="zh-CN" sz="3200">
                <a:solidFill>
                  <a:srgbClr val="0A31DA"/>
                </a:solidFill>
                <a:sym typeface="+mn-ea"/>
              </a:rPr>
              <a:t>的关系</a:t>
            </a:r>
          </a:p>
        </p:txBody>
      </p:sp>
      <p:sp>
        <p:nvSpPr>
          <p:cNvPr id="100" name="文本框 99"/>
          <p:cNvSpPr txBox="1"/>
          <p:nvPr>
            <p:custDataLst>
              <p:tags r:id="rId3"/>
            </p:custDataLst>
          </p:nvPr>
        </p:nvSpPr>
        <p:spPr>
          <a:xfrm>
            <a:off x="852170" y="2224405"/>
            <a:ext cx="10619740" cy="2676525"/>
          </a:xfrm>
          <a:prstGeom prst="rect">
            <a:avLst/>
          </a:prstGeom>
          <a:noFill/>
          <a:ln w="28575">
            <a:solidFill>
              <a:srgbClr val="FFC000"/>
            </a:solidFill>
          </a:ln>
          <a:extLst>
            <a:ext uri="{909E8E84-426E-40DD-AFC4-6F175D3DCCD1}">
              <a14:hiddenFill xmlns:a14="http://schemas.microsoft.com/office/drawing/2010/main">
                <a:solidFill>
                  <a:srgbClr val="FFC000"/>
                </a:solidFill>
              </a14:hiddenFill>
            </a:ext>
          </a:extLst>
        </p:spPr>
        <p:txBody>
          <a:bodyPr wrap="square">
            <a:spAutoFit/>
          </a:bodyPr>
          <a:lstStyle/>
          <a:p>
            <a:pPr marL="457200" indent="-457200">
              <a:lnSpc>
                <a:spcPct val="150000"/>
              </a:lnSpc>
              <a:spcBef>
                <a:spcPct val="0"/>
              </a:spcBef>
              <a:spcAft>
                <a:spcPct val="0"/>
              </a:spcAft>
              <a:buClr>
                <a:srgbClr val="F439DB"/>
              </a:buClr>
              <a:buFont typeface="Wingdings" panose="05000000000000000000" charset="0"/>
              <a:buChar char="u"/>
            </a:pPr>
            <a:r>
              <a:rPr lang="zh-CN" sz="2800" b="0">
                <a:ea typeface="宋体" panose="02010600030101010101" pitchFamily="2" charset="-122"/>
              </a:rPr>
              <a:t>新民主主义革命是社会主义革命的必要准备，社会主义革命是新民主主义革命的必然趋势。</a:t>
            </a:r>
          </a:p>
          <a:p>
            <a:pPr marL="457200" indent="-457200">
              <a:lnSpc>
                <a:spcPct val="150000"/>
              </a:lnSpc>
              <a:spcBef>
                <a:spcPct val="0"/>
              </a:spcBef>
              <a:spcAft>
                <a:spcPct val="0"/>
              </a:spcAft>
              <a:buClr>
                <a:srgbClr val="F439DB"/>
              </a:buClr>
              <a:buFont typeface="Wingdings" panose="05000000000000000000" charset="0"/>
              <a:buChar char="u"/>
            </a:pPr>
            <a:r>
              <a:rPr lang="zh-CN" sz="2800" b="0">
                <a:ea typeface="宋体" panose="02010600030101010101" pitchFamily="2" charset="-122"/>
              </a:rPr>
              <a:t>只有完成前一个革命才能完成后一个革命，这两个革命阶段必须相互衔接。</a:t>
            </a:r>
          </a:p>
        </p:txBody>
      </p:sp>
      <p:pic>
        <p:nvPicPr>
          <p:cNvPr id="3" name="图片 2"/>
          <p:cNvPicPr>
            <a:picLocks noChangeAspect="1"/>
          </p:cNvPicPr>
          <p:nvPr>
            <p:custDataLst>
              <p:tags r:id="rId4"/>
            </p:custDataLst>
          </p:nvPr>
        </p:nvPicPr>
        <p:blipFill>
          <a:blip r:embed="rId6">
            <a:extLst>
              <a:ext uri="{28A0092B-C50C-407E-A947-70E740481C1C}">
                <a14:useLocalDpi xmlns:a14="http://schemas.microsoft.com/office/drawing/2010/main" val="0"/>
              </a:ext>
            </a:extLst>
          </a:blip>
          <a:stretch>
            <a:fillRect/>
          </a:stretch>
        </p:blipFill>
        <p:spPr>
          <a:xfrm>
            <a:off x="8255" y="130175"/>
            <a:ext cx="1408861" cy="918643"/>
          </a:xfrm>
          <a:prstGeom prst="rect">
            <a:avLst/>
          </a:prstGeom>
        </p:spPr>
      </p:pic>
    </p:spTree>
    <p:custDataLst>
      <p:tags r:id="rId1"/>
    </p:custData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2"/>
            </p:custDataLst>
          </p:nvPr>
        </p:nvSpPr>
        <p:spPr>
          <a:xfrm>
            <a:off x="-10160" y="1416685"/>
            <a:ext cx="12213590" cy="4671695"/>
          </a:xfrm>
          <a:prstGeom prst="rect">
            <a:avLst/>
          </a:prstGeom>
          <a:solidFill>
            <a:schemeClr val="accent4">
              <a:lumMod val="20000"/>
              <a:lumOff val="80000"/>
            </a:schemeClr>
          </a:solidFill>
          <a:ln>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custDataLst>
              <p:tags r:id="rId3"/>
            </p:custDataLst>
          </p:nvPr>
        </p:nvSpPr>
        <p:spPr>
          <a:xfrm>
            <a:off x="1140460" y="721360"/>
            <a:ext cx="4738370" cy="583565"/>
          </a:xfrm>
          <a:prstGeom prst="rect">
            <a:avLst/>
          </a:prstGeom>
          <a:noFill/>
        </p:spPr>
        <p:txBody>
          <a:bodyPr wrap="square" rtlCol="0">
            <a:spAutoFit/>
          </a:bodyPr>
          <a:lstStyle/>
          <a:p>
            <a:pPr>
              <a:lnSpc>
                <a:spcPct val="100000"/>
              </a:lnSpc>
              <a:buClrTx/>
              <a:buSzTx/>
              <a:buFontTx/>
            </a:pPr>
            <a:r>
              <a:rPr lang="zh-CN" altLang="zh-CN" sz="3200">
                <a:solidFill>
                  <a:srgbClr val="0A31DA"/>
                </a:solidFill>
              </a:rPr>
              <a:t>6.中国革命的指导思想</a:t>
            </a:r>
          </a:p>
        </p:txBody>
      </p:sp>
      <p:sp>
        <p:nvSpPr>
          <p:cNvPr id="100" name="文本框 99"/>
          <p:cNvSpPr txBox="1"/>
          <p:nvPr>
            <p:custDataLst>
              <p:tags r:id="rId4"/>
            </p:custDataLst>
          </p:nvPr>
        </p:nvSpPr>
        <p:spPr>
          <a:xfrm>
            <a:off x="1140460" y="1603375"/>
            <a:ext cx="9915525" cy="4815840"/>
          </a:xfrm>
          <a:prstGeom prst="rect">
            <a:avLst/>
          </a:prstGeom>
          <a:noFill/>
          <a:ln w="9525">
            <a:noFill/>
          </a:ln>
        </p:spPr>
        <p:txBody>
          <a:bodyPr wrap="square">
            <a:spAutoFit/>
          </a:bodyPr>
          <a:lstStyle/>
          <a:p>
            <a:pPr indent="266700">
              <a:lnSpc>
                <a:spcPct val="120000"/>
              </a:lnSpc>
              <a:spcBef>
                <a:spcPct val="0"/>
              </a:spcBef>
              <a:spcAft>
                <a:spcPct val="0"/>
              </a:spcAft>
            </a:pPr>
            <a:r>
              <a:rPr lang="en-US" altLang="zh-CN" sz="3200" b="0">
                <a:solidFill>
                  <a:srgbClr val="333333"/>
                </a:solidFill>
                <a:ea typeface="宋体" panose="02010600030101010101" pitchFamily="2" charset="-122"/>
              </a:rPr>
              <a:t>    </a:t>
            </a:r>
            <a:r>
              <a:rPr lang="zh-CN" sz="3200" b="0">
                <a:solidFill>
                  <a:srgbClr val="333333"/>
                </a:solidFill>
                <a:ea typeface="宋体" panose="02010600030101010101" pitchFamily="2" charset="-122"/>
              </a:rPr>
              <a:t>在中国革命实践中，以毛泽东为主要代表的中国共产党人，把</a:t>
            </a:r>
            <a:r>
              <a:rPr lang="zh-CN" sz="3200" b="0">
                <a:solidFill>
                  <a:srgbClr val="FF0000"/>
                </a:solidFill>
                <a:ea typeface="宋体" panose="02010600030101010101" pitchFamily="2" charset="-122"/>
              </a:rPr>
              <a:t>马克思列宁主义基本原理同中国革命具体实践结合</a:t>
            </a:r>
            <a:r>
              <a:rPr lang="zh-CN" sz="3200" b="0">
                <a:solidFill>
                  <a:srgbClr val="333333"/>
                </a:solidFill>
                <a:ea typeface="宋体" panose="02010600030101010101" pitchFamily="2" charset="-122"/>
              </a:rPr>
              <a:t>起来，</a:t>
            </a:r>
            <a:r>
              <a:rPr lang="zh-CN" sz="3200" b="0">
                <a:solidFill>
                  <a:srgbClr val="FF0000"/>
                </a:solidFill>
                <a:ea typeface="宋体" panose="02010600030101010101" pitchFamily="2" charset="-122"/>
              </a:rPr>
              <a:t>创立</a:t>
            </a:r>
            <a:r>
              <a:rPr lang="zh-CN" sz="3200" b="0">
                <a:solidFill>
                  <a:srgbClr val="333333"/>
                </a:solidFill>
                <a:ea typeface="宋体" panose="02010600030101010101" pitchFamily="2" charset="-122"/>
              </a:rPr>
              <a:t>了</a:t>
            </a:r>
            <a:r>
              <a:rPr lang="zh-CN" sz="3200" b="0">
                <a:solidFill>
                  <a:srgbClr val="FF0000"/>
                </a:solidFill>
                <a:ea typeface="宋体" panose="02010600030101010101" pitchFamily="2" charset="-122"/>
              </a:rPr>
              <a:t>毛泽东思想</a:t>
            </a:r>
            <a:r>
              <a:rPr lang="zh-CN" sz="3200" b="0">
                <a:solidFill>
                  <a:srgbClr val="333333"/>
                </a:solidFill>
                <a:ea typeface="宋体" panose="02010600030101010101" pitchFamily="2" charset="-122"/>
              </a:rPr>
              <a:t>。在这一思想指导下完成了新民主主义革命，建立了新中国；确立了社会主义基本制度，成功实现了中国历史上最深刻最伟大的社会变革，为当代中国一切发展进步奠定了根本政治前提和制度基础。
</a:t>
            </a:r>
            <a:endParaRPr lang="zh-CN" altLang="en-US" sz="3200" b="0">
              <a:solidFill>
                <a:srgbClr val="333333"/>
              </a:solidFill>
              <a:ea typeface="宋体" panose="02010600030101010101" pitchFamily="2" charset="-122"/>
            </a:endParaRPr>
          </a:p>
        </p:txBody>
      </p:sp>
      <p:pic>
        <p:nvPicPr>
          <p:cNvPr id="2" name="图片 1"/>
          <p:cNvPicPr>
            <a:picLocks noChangeAspect="1"/>
          </p:cNvPicPr>
          <p:nvPr>
            <p:custDataLst>
              <p:tags r:id="rId5"/>
            </p:custDataLst>
          </p:nvPr>
        </p:nvPicPr>
        <p:blipFill>
          <a:blip r:embed="rId7">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2"/>
            </p:custDataLst>
          </p:nvPr>
        </p:nvSpPr>
        <p:spPr>
          <a:xfrm>
            <a:off x="1670747" y="389265"/>
            <a:ext cx="2418080" cy="768350"/>
          </a:xfrm>
          <a:prstGeom prst="rect">
            <a:avLst/>
          </a:prstGeom>
          <a:noFill/>
        </p:spPr>
        <p:txBody>
          <a:bodyPr wrap="none" rtlCol="0">
            <a:spAutoFit/>
          </a:bodyPr>
          <a:lstStyle/>
          <a:p>
            <a:r>
              <a:rPr lang="zh-CN" altLang="zh-CN" sz="4400" b="1" smtClean="0">
                <a:solidFill>
                  <a:srgbClr val="FF0028"/>
                </a:solidFill>
                <a:latin typeface="微软雅黑" panose="020B0503020204020204" pitchFamily="34" charset="-122"/>
                <a:ea typeface="微软雅黑" panose="020B0503020204020204" pitchFamily="34" charset="-122"/>
              </a:rPr>
              <a:t>课堂小结</a:t>
            </a:r>
          </a:p>
        </p:txBody>
      </p:sp>
      <p:sp>
        <p:nvSpPr>
          <p:cNvPr id="6" name="任意多边形 5"/>
          <p:cNvSpPr/>
          <p:nvPr>
            <p:custDataLst>
              <p:tags r:id="rId3"/>
            </p:custDataLst>
          </p:nvPr>
        </p:nvSpPr>
        <p:spPr>
          <a:xfrm>
            <a:off x="2744173" y="3759439"/>
            <a:ext cx="844527" cy="1941874"/>
          </a:xfrm>
          <a:custGeom>
            <a:avLst/>
            <a:gdLst>
              <a:gd name="connsiteX0" fmla="*/ 0 w 652549"/>
              <a:gd name="connsiteY0" fmla="*/ 0 h 1500447"/>
              <a:gd name="connsiteX1" fmla="*/ 652549 w 652549"/>
              <a:gd name="connsiteY1" fmla="*/ 777240 h 1500447"/>
              <a:gd name="connsiteX2" fmla="*/ 652549 w 652549"/>
              <a:gd name="connsiteY2" fmla="*/ 1500447 h 1500447"/>
              <a:gd name="connsiteX3" fmla="*/ 0 w 652549"/>
              <a:gd name="connsiteY3" fmla="*/ 0 h 1500447"/>
            </a:gdLst>
            <a:ahLst/>
            <a:cxnLst>
              <a:cxn ang="0">
                <a:pos x="connsiteX0" y="connsiteY0"/>
              </a:cxn>
              <a:cxn ang="0">
                <a:pos x="connsiteX1" y="connsiteY1"/>
              </a:cxn>
              <a:cxn ang="0">
                <a:pos x="connsiteX2" y="connsiteY2"/>
              </a:cxn>
              <a:cxn ang="0">
                <a:pos x="connsiteX3" y="connsiteY3"/>
              </a:cxn>
            </a:cxnLst>
            <a:rect l="l" t="t" r="r" b="b"/>
            <a:pathLst>
              <a:path w="652549" h="1500447">
                <a:moveTo>
                  <a:pt x="0" y="0"/>
                </a:moveTo>
                <a:lnTo>
                  <a:pt x="652549" y="777240"/>
                </a:lnTo>
                <a:lnTo>
                  <a:pt x="652549" y="1500447"/>
                </a:lnTo>
                <a:lnTo>
                  <a:pt x="0" y="0"/>
                </a:lnTo>
                <a:close/>
              </a:path>
            </a:pathLst>
          </a:custGeom>
          <a:solidFill>
            <a:srgbClr val="B800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任意多边形 6"/>
          <p:cNvSpPr/>
          <p:nvPr>
            <p:custDataLst>
              <p:tags r:id="rId4"/>
            </p:custDataLst>
          </p:nvPr>
        </p:nvSpPr>
        <p:spPr>
          <a:xfrm flipV="1">
            <a:off x="2744173" y="1761980"/>
            <a:ext cx="844527" cy="1941874"/>
          </a:xfrm>
          <a:custGeom>
            <a:avLst/>
            <a:gdLst>
              <a:gd name="connsiteX0" fmla="*/ 0 w 652549"/>
              <a:gd name="connsiteY0" fmla="*/ 0 h 1500447"/>
              <a:gd name="connsiteX1" fmla="*/ 652549 w 652549"/>
              <a:gd name="connsiteY1" fmla="*/ 777240 h 1500447"/>
              <a:gd name="connsiteX2" fmla="*/ 652549 w 652549"/>
              <a:gd name="connsiteY2" fmla="*/ 1500447 h 1500447"/>
              <a:gd name="connsiteX3" fmla="*/ 0 w 652549"/>
              <a:gd name="connsiteY3" fmla="*/ 0 h 1500447"/>
            </a:gdLst>
            <a:ahLst/>
            <a:cxnLst>
              <a:cxn ang="0">
                <a:pos x="connsiteX0" y="connsiteY0"/>
              </a:cxn>
              <a:cxn ang="0">
                <a:pos x="connsiteX1" y="connsiteY1"/>
              </a:cxn>
              <a:cxn ang="0">
                <a:pos x="connsiteX2" y="connsiteY2"/>
              </a:cxn>
              <a:cxn ang="0">
                <a:pos x="connsiteX3" y="connsiteY3"/>
              </a:cxn>
            </a:cxnLst>
            <a:rect l="l" t="t" r="r" b="b"/>
            <a:pathLst>
              <a:path w="652549" h="1500447">
                <a:moveTo>
                  <a:pt x="0" y="0"/>
                </a:moveTo>
                <a:lnTo>
                  <a:pt x="652549" y="777240"/>
                </a:lnTo>
                <a:lnTo>
                  <a:pt x="652549" y="1500447"/>
                </a:lnTo>
                <a:lnTo>
                  <a:pt x="0" y="0"/>
                </a:lnTo>
                <a:close/>
              </a:path>
            </a:pathLst>
          </a:custGeom>
          <a:solidFill>
            <a:srgbClr val="B800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任意多边形 9"/>
          <p:cNvSpPr/>
          <p:nvPr>
            <p:custDataLst>
              <p:tags r:id="rId5"/>
            </p:custDataLst>
          </p:nvPr>
        </p:nvSpPr>
        <p:spPr>
          <a:xfrm>
            <a:off x="1291799" y="3207464"/>
            <a:ext cx="1452700" cy="1946823"/>
          </a:xfrm>
          <a:custGeom>
            <a:avLst/>
            <a:gdLst>
              <a:gd name="connsiteX0" fmla="*/ 98488 w 1122472"/>
              <a:gd name="connsiteY0" fmla="*/ 633 h 1504271"/>
              <a:gd name="connsiteX1" fmla="*/ 157175 w 1122472"/>
              <a:gd name="connsiteY1" fmla="*/ 33647 h 1504271"/>
              <a:gd name="connsiteX2" fmla="*/ 428367 w 1122472"/>
              <a:gd name="connsiteY2" fmla="*/ 379014 h 1504271"/>
              <a:gd name="connsiteX3" fmla="*/ 471436 w 1122472"/>
              <a:gd name="connsiteY3" fmla="*/ 349976 h 1504271"/>
              <a:gd name="connsiteX4" fmla="*/ 478006 w 1122472"/>
              <a:gd name="connsiteY4" fmla="*/ 348650 h 1504271"/>
              <a:gd name="connsiteX5" fmla="*/ 441188 w 1122472"/>
              <a:gd name="connsiteY5" fmla="*/ 323827 h 1504271"/>
              <a:gd name="connsiteX6" fmla="*/ 391276 w 1122472"/>
              <a:gd name="connsiteY6" fmla="*/ 203328 h 1504271"/>
              <a:gd name="connsiteX7" fmla="*/ 561687 w 1122472"/>
              <a:gd name="connsiteY7" fmla="*/ 32917 h 1504271"/>
              <a:gd name="connsiteX8" fmla="*/ 732098 w 1122472"/>
              <a:gd name="connsiteY8" fmla="*/ 203328 h 1504271"/>
              <a:gd name="connsiteX9" fmla="*/ 682186 w 1122472"/>
              <a:gd name="connsiteY9" fmla="*/ 323827 h 1504271"/>
              <a:gd name="connsiteX10" fmla="*/ 644410 w 1122472"/>
              <a:gd name="connsiteY10" fmla="*/ 349295 h 1504271"/>
              <a:gd name="connsiteX11" fmla="*/ 647782 w 1122472"/>
              <a:gd name="connsiteY11" fmla="*/ 349976 h 1504271"/>
              <a:gd name="connsiteX12" fmla="*/ 692978 w 1122472"/>
              <a:gd name="connsiteY12" fmla="*/ 380448 h 1504271"/>
              <a:gd name="connsiteX13" fmla="*/ 965297 w 1122472"/>
              <a:gd name="connsiteY13" fmla="*/ 33647 h 1504271"/>
              <a:gd name="connsiteX14" fmla="*/ 1023984 w 1122472"/>
              <a:gd name="connsiteY14" fmla="*/ 633 h 1504271"/>
              <a:gd name="connsiteX15" fmla="*/ 1088825 w 1122472"/>
              <a:gd name="connsiteY15" fmla="*/ 18786 h 1504271"/>
              <a:gd name="connsiteX16" fmla="*/ 1103686 w 1122472"/>
              <a:gd name="connsiteY16" fmla="*/ 142314 h 1504271"/>
              <a:gd name="connsiteX17" fmla="*/ 785061 w 1122472"/>
              <a:gd name="connsiteY17" fmla="*/ 548084 h 1504271"/>
              <a:gd name="connsiteX18" fmla="*/ 786131 w 1122472"/>
              <a:gd name="connsiteY18" fmla="*/ 558697 h 1504271"/>
              <a:gd name="connsiteX19" fmla="*/ 786130 w 1122472"/>
              <a:gd name="connsiteY19" fmla="*/ 803925 h 1504271"/>
              <a:gd name="connsiteX20" fmla="*/ 784855 w 1122472"/>
              <a:gd name="connsiteY20" fmla="*/ 816579 h 1504271"/>
              <a:gd name="connsiteX21" fmla="*/ 786130 w 1122472"/>
              <a:gd name="connsiteY21" fmla="*/ 822897 h 1504271"/>
              <a:gd name="connsiteX22" fmla="*/ 786130 w 1122472"/>
              <a:gd name="connsiteY22" fmla="*/ 1398472 h 1504271"/>
              <a:gd name="connsiteX23" fmla="*/ 680331 w 1122472"/>
              <a:gd name="connsiteY23" fmla="*/ 1504271 h 1504271"/>
              <a:gd name="connsiteX24" fmla="*/ 574532 w 1122472"/>
              <a:gd name="connsiteY24" fmla="*/ 1398472 h 1504271"/>
              <a:gd name="connsiteX25" fmla="*/ 574532 w 1122472"/>
              <a:gd name="connsiteY25" fmla="*/ 1027434 h 1504271"/>
              <a:gd name="connsiteX26" fmla="*/ 559608 w 1122472"/>
              <a:gd name="connsiteY26" fmla="*/ 1030447 h 1504271"/>
              <a:gd name="connsiteX27" fmla="*/ 559609 w 1122472"/>
              <a:gd name="connsiteY27" fmla="*/ 1030446 h 1504271"/>
              <a:gd name="connsiteX28" fmla="*/ 544685 w 1122472"/>
              <a:gd name="connsiteY28" fmla="*/ 1027433 h 1504271"/>
              <a:gd name="connsiteX29" fmla="*/ 544685 w 1122472"/>
              <a:gd name="connsiteY29" fmla="*/ 1398472 h 1504271"/>
              <a:gd name="connsiteX30" fmla="*/ 438886 w 1122472"/>
              <a:gd name="connsiteY30" fmla="*/ 1504271 h 1504271"/>
              <a:gd name="connsiteX31" fmla="*/ 333087 w 1122472"/>
              <a:gd name="connsiteY31" fmla="*/ 1398472 h 1504271"/>
              <a:gd name="connsiteX32" fmla="*/ 333087 w 1122472"/>
              <a:gd name="connsiteY32" fmla="*/ 822897 h 1504271"/>
              <a:gd name="connsiteX33" fmla="*/ 334363 w 1122472"/>
              <a:gd name="connsiteY33" fmla="*/ 816579 h 1504271"/>
              <a:gd name="connsiteX34" fmla="*/ 333087 w 1122472"/>
              <a:gd name="connsiteY34" fmla="*/ 803924 h 1504271"/>
              <a:gd name="connsiteX35" fmla="*/ 333087 w 1122472"/>
              <a:gd name="connsiteY35" fmla="*/ 558697 h 1504271"/>
              <a:gd name="connsiteX36" fmla="*/ 334527 w 1122472"/>
              <a:gd name="connsiteY36" fmla="*/ 544411 h 1504271"/>
              <a:gd name="connsiteX37" fmla="*/ 18786 w 1122472"/>
              <a:gd name="connsiteY37" fmla="*/ 142314 h 1504271"/>
              <a:gd name="connsiteX38" fmla="*/ 33647 w 1122472"/>
              <a:gd name="connsiteY38" fmla="*/ 18786 h 1504271"/>
              <a:gd name="connsiteX39" fmla="*/ 98488 w 1122472"/>
              <a:gd name="connsiteY39" fmla="*/ 633 h 150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22472" h="1504271">
                <a:moveTo>
                  <a:pt x="98488" y="633"/>
                </a:moveTo>
                <a:cubicBezTo>
                  <a:pt x="120843" y="3323"/>
                  <a:pt x="142171" y="14540"/>
                  <a:pt x="157175" y="33647"/>
                </a:cubicBezTo>
                <a:lnTo>
                  <a:pt x="428367" y="379014"/>
                </a:lnTo>
                <a:lnTo>
                  <a:pt x="471436" y="349976"/>
                </a:lnTo>
                <a:lnTo>
                  <a:pt x="478006" y="348650"/>
                </a:lnTo>
                <a:lnTo>
                  <a:pt x="441188" y="323827"/>
                </a:lnTo>
                <a:cubicBezTo>
                  <a:pt x="410350" y="292988"/>
                  <a:pt x="391276" y="250385"/>
                  <a:pt x="391276" y="203328"/>
                </a:cubicBezTo>
                <a:cubicBezTo>
                  <a:pt x="391276" y="109213"/>
                  <a:pt x="467572" y="32917"/>
                  <a:pt x="561687" y="32917"/>
                </a:cubicBezTo>
                <a:cubicBezTo>
                  <a:pt x="655802" y="32917"/>
                  <a:pt x="732098" y="109213"/>
                  <a:pt x="732098" y="203328"/>
                </a:cubicBezTo>
                <a:cubicBezTo>
                  <a:pt x="732098" y="250385"/>
                  <a:pt x="713024" y="292988"/>
                  <a:pt x="682186" y="323827"/>
                </a:cubicBezTo>
                <a:lnTo>
                  <a:pt x="644410" y="349295"/>
                </a:lnTo>
                <a:lnTo>
                  <a:pt x="647782" y="349976"/>
                </a:lnTo>
                <a:lnTo>
                  <a:pt x="692978" y="380448"/>
                </a:lnTo>
                <a:lnTo>
                  <a:pt x="965297" y="33647"/>
                </a:lnTo>
                <a:cubicBezTo>
                  <a:pt x="980301" y="14540"/>
                  <a:pt x="1001629" y="3323"/>
                  <a:pt x="1023984" y="633"/>
                </a:cubicBezTo>
                <a:cubicBezTo>
                  <a:pt x="1046338" y="-2056"/>
                  <a:pt x="1069718" y="3783"/>
                  <a:pt x="1088825" y="18786"/>
                </a:cubicBezTo>
                <a:cubicBezTo>
                  <a:pt x="1127040" y="48794"/>
                  <a:pt x="1133693" y="104099"/>
                  <a:pt x="1103686" y="142314"/>
                </a:cubicBezTo>
                <a:lnTo>
                  <a:pt x="785061" y="548084"/>
                </a:lnTo>
                <a:lnTo>
                  <a:pt x="786131" y="558697"/>
                </a:lnTo>
                <a:cubicBezTo>
                  <a:pt x="786131" y="640440"/>
                  <a:pt x="786130" y="722182"/>
                  <a:pt x="786130" y="803925"/>
                </a:cubicBezTo>
                <a:lnTo>
                  <a:pt x="784855" y="816579"/>
                </a:lnTo>
                <a:lnTo>
                  <a:pt x="786130" y="822897"/>
                </a:lnTo>
                <a:lnTo>
                  <a:pt x="786130" y="1398472"/>
                </a:lnTo>
                <a:cubicBezTo>
                  <a:pt x="786130" y="1456903"/>
                  <a:pt x="738762" y="1504271"/>
                  <a:pt x="680331" y="1504271"/>
                </a:cubicBezTo>
                <a:cubicBezTo>
                  <a:pt x="621900" y="1504271"/>
                  <a:pt x="574532" y="1456903"/>
                  <a:pt x="574532" y="1398472"/>
                </a:cubicBezTo>
                <a:lnTo>
                  <a:pt x="574532" y="1027434"/>
                </a:lnTo>
                <a:lnTo>
                  <a:pt x="559608" y="1030447"/>
                </a:lnTo>
                <a:lnTo>
                  <a:pt x="559609" y="1030446"/>
                </a:lnTo>
                <a:lnTo>
                  <a:pt x="544685" y="1027433"/>
                </a:lnTo>
                <a:lnTo>
                  <a:pt x="544685" y="1398472"/>
                </a:lnTo>
                <a:cubicBezTo>
                  <a:pt x="544685" y="1456903"/>
                  <a:pt x="497317" y="1504271"/>
                  <a:pt x="438886" y="1504271"/>
                </a:cubicBezTo>
                <a:cubicBezTo>
                  <a:pt x="380455" y="1504271"/>
                  <a:pt x="333087" y="1456903"/>
                  <a:pt x="333087" y="1398472"/>
                </a:cubicBezTo>
                <a:lnTo>
                  <a:pt x="333087" y="822897"/>
                </a:lnTo>
                <a:lnTo>
                  <a:pt x="334363" y="816579"/>
                </a:lnTo>
                <a:lnTo>
                  <a:pt x="333087" y="803924"/>
                </a:lnTo>
                <a:lnTo>
                  <a:pt x="333087" y="558697"/>
                </a:lnTo>
                <a:lnTo>
                  <a:pt x="334527" y="544411"/>
                </a:lnTo>
                <a:lnTo>
                  <a:pt x="18786" y="142314"/>
                </a:lnTo>
                <a:cubicBezTo>
                  <a:pt x="-11221" y="104099"/>
                  <a:pt x="-4568" y="48794"/>
                  <a:pt x="33647" y="18786"/>
                </a:cubicBezTo>
                <a:cubicBezTo>
                  <a:pt x="52754" y="3783"/>
                  <a:pt x="76134" y="-2056"/>
                  <a:pt x="98488" y="633"/>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4" name="组合 13"/>
          <p:cNvGrpSpPr/>
          <p:nvPr>
            <p:custDataLst>
              <p:tags r:id="rId6"/>
            </p:custDataLst>
          </p:nvPr>
        </p:nvGrpSpPr>
        <p:grpSpPr>
          <a:xfrm>
            <a:off x="3588701" y="4758168"/>
            <a:ext cx="2754129" cy="943145"/>
            <a:chOff x="3762691" y="4898259"/>
            <a:chExt cx="2754129" cy="943145"/>
          </a:xfrm>
          <a:solidFill>
            <a:srgbClr val="FD002C"/>
          </a:solidFill>
        </p:grpSpPr>
        <p:sp>
          <p:nvSpPr>
            <p:cNvPr id="15" name="任意多边形 14"/>
            <p:cNvSpPr/>
            <p:nvPr>
              <p:custDataLst>
                <p:tags r:id="rId13"/>
              </p:custDataLst>
            </p:nvPr>
          </p:nvSpPr>
          <p:spPr>
            <a:xfrm>
              <a:off x="3762691" y="4898259"/>
              <a:ext cx="2754129" cy="943145"/>
            </a:xfrm>
            <a:custGeom>
              <a:avLst/>
              <a:gdLst>
                <a:gd name="connsiteX0" fmla="*/ 0 w 2128059"/>
                <a:gd name="connsiteY0" fmla="*/ 0 h 737062"/>
                <a:gd name="connsiteX1" fmla="*/ 1759528 w 2128059"/>
                <a:gd name="connsiteY1" fmla="*/ 0 h 737062"/>
                <a:gd name="connsiteX2" fmla="*/ 2128059 w 2128059"/>
                <a:gd name="connsiteY2" fmla="*/ 368531 h 737062"/>
                <a:gd name="connsiteX3" fmla="*/ 2128058 w 2128059"/>
                <a:gd name="connsiteY3" fmla="*/ 368531 h 737062"/>
                <a:gd name="connsiteX4" fmla="*/ 1759527 w 2128059"/>
                <a:gd name="connsiteY4" fmla="*/ 737062 h 737062"/>
                <a:gd name="connsiteX5" fmla="*/ 0 w 2128059"/>
                <a:gd name="connsiteY5" fmla="*/ 737061 h 737062"/>
                <a:gd name="connsiteX6" fmla="*/ 0 w 2128059"/>
                <a:gd name="connsiteY6" fmla="*/ 0 h 737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8059" h="737062">
                  <a:moveTo>
                    <a:pt x="0" y="0"/>
                  </a:moveTo>
                  <a:lnTo>
                    <a:pt x="1759528" y="0"/>
                  </a:lnTo>
                  <a:cubicBezTo>
                    <a:pt x="1963062" y="0"/>
                    <a:pt x="2128059" y="164997"/>
                    <a:pt x="2128059" y="368531"/>
                  </a:cubicBezTo>
                  <a:lnTo>
                    <a:pt x="2128058" y="368531"/>
                  </a:lnTo>
                  <a:cubicBezTo>
                    <a:pt x="2128058" y="572065"/>
                    <a:pt x="1963061" y="737062"/>
                    <a:pt x="1759527" y="737062"/>
                  </a:cubicBezTo>
                  <a:lnTo>
                    <a:pt x="0" y="73706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文本框 15"/>
            <p:cNvSpPr txBox="1"/>
            <p:nvPr>
              <p:custDataLst>
                <p:tags r:id="rId14"/>
              </p:custDataLst>
            </p:nvPr>
          </p:nvSpPr>
          <p:spPr>
            <a:xfrm>
              <a:off x="3923981" y="5016369"/>
              <a:ext cx="2430780" cy="706755"/>
            </a:xfrm>
            <a:prstGeom prst="rect">
              <a:avLst/>
            </a:prstGeom>
            <a:grpFill/>
            <a:effectLst/>
          </p:spPr>
          <p:txBody>
            <a:bodyPr wrap="square" rtlCol="0">
              <a:spAutoFit/>
            </a:bodyPr>
            <a:lstStyle/>
            <a:p>
              <a:pPr algn="l"/>
              <a:r>
                <a:rPr lang="zh-CN" altLang="en-US" sz="2000" b="1" smtClean="0">
                  <a:solidFill>
                    <a:schemeClr val="bg1"/>
                  </a:solidFill>
                  <a:latin typeface="微软雅黑" panose="020B0503020204020204" pitchFamily="34" charset="-122"/>
                  <a:ea typeface="微软雅黑" panose="020B0503020204020204" pitchFamily="34" charset="-122"/>
                  <a:sym typeface="+mn-ea"/>
                </a:rPr>
                <a:t>胜利的征程--</a:t>
              </a:r>
            </a:p>
            <a:p>
              <a:pPr algn="l"/>
              <a:r>
                <a:rPr lang="zh-CN" altLang="en-US" sz="2000" b="1" smtClean="0">
                  <a:solidFill>
                    <a:schemeClr val="bg1"/>
                  </a:solidFill>
                  <a:latin typeface="微软雅黑" panose="020B0503020204020204" pitchFamily="34" charset="-122"/>
                  <a:ea typeface="微软雅黑" panose="020B0503020204020204" pitchFamily="34" charset="-122"/>
                  <a:sym typeface="+mn-ea"/>
                </a:rPr>
                <a:t>新民主主义革命</a:t>
              </a:r>
              <a:r>
                <a:rPr lang="zh-CN" altLang="en-US" sz="2000" b="1" smtClean="0">
                  <a:solidFill>
                    <a:schemeClr val="bg1"/>
                  </a:solidFill>
                  <a:latin typeface="微软雅黑" panose="020B0503020204020204" pitchFamily="34" charset="-122"/>
                  <a:ea typeface="微软雅黑" panose="020B0503020204020204" pitchFamily="34" charset="-122"/>
                </a:rPr>
                <a:t> </a:t>
              </a:r>
              <a:endParaRPr lang="en-US" altLang="zh-CN" sz="3200" smtClean="0">
                <a:solidFill>
                  <a:schemeClr val="bg1"/>
                </a:solidFill>
                <a:latin typeface="微软雅黑" panose="020B0503020204020204" pitchFamily="34" charset="-122"/>
                <a:ea typeface="微软雅黑" panose="020B0503020204020204" pitchFamily="34" charset="-122"/>
              </a:endParaRPr>
            </a:p>
          </p:txBody>
        </p:sp>
      </p:grpSp>
      <p:grpSp>
        <p:nvGrpSpPr>
          <p:cNvPr id="17" name="组合 16"/>
          <p:cNvGrpSpPr/>
          <p:nvPr>
            <p:custDataLst>
              <p:tags r:id="rId7"/>
            </p:custDataLst>
          </p:nvPr>
        </p:nvGrpSpPr>
        <p:grpSpPr>
          <a:xfrm>
            <a:off x="3588701" y="1761980"/>
            <a:ext cx="2754129" cy="943147"/>
            <a:chOff x="3762691" y="1902071"/>
            <a:chExt cx="2754129" cy="943147"/>
          </a:xfrm>
          <a:solidFill>
            <a:srgbClr val="FD002C"/>
          </a:solidFill>
        </p:grpSpPr>
        <p:sp>
          <p:nvSpPr>
            <p:cNvPr id="18" name="任意多边形 17"/>
            <p:cNvSpPr/>
            <p:nvPr>
              <p:custDataLst>
                <p:tags r:id="rId11"/>
              </p:custDataLst>
            </p:nvPr>
          </p:nvSpPr>
          <p:spPr>
            <a:xfrm>
              <a:off x="3762691" y="1902071"/>
              <a:ext cx="2754129" cy="943147"/>
            </a:xfrm>
            <a:custGeom>
              <a:avLst/>
              <a:gdLst>
                <a:gd name="connsiteX0" fmla="*/ 0 w 2128059"/>
                <a:gd name="connsiteY0" fmla="*/ 0 h 737062"/>
                <a:gd name="connsiteX1" fmla="*/ 1759528 w 2128059"/>
                <a:gd name="connsiteY1" fmla="*/ 0 h 737062"/>
                <a:gd name="connsiteX2" fmla="*/ 2128059 w 2128059"/>
                <a:gd name="connsiteY2" fmla="*/ 368531 h 737062"/>
                <a:gd name="connsiteX3" fmla="*/ 2128058 w 2128059"/>
                <a:gd name="connsiteY3" fmla="*/ 368531 h 737062"/>
                <a:gd name="connsiteX4" fmla="*/ 1759527 w 2128059"/>
                <a:gd name="connsiteY4" fmla="*/ 737062 h 737062"/>
                <a:gd name="connsiteX5" fmla="*/ 0 w 2128059"/>
                <a:gd name="connsiteY5" fmla="*/ 737061 h 737062"/>
                <a:gd name="connsiteX6" fmla="*/ 0 w 2128059"/>
                <a:gd name="connsiteY6" fmla="*/ 0 h 737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8059" h="737062">
                  <a:moveTo>
                    <a:pt x="0" y="0"/>
                  </a:moveTo>
                  <a:lnTo>
                    <a:pt x="1759528" y="0"/>
                  </a:lnTo>
                  <a:cubicBezTo>
                    <a:pt x="1963062" y="0"/>
                    <a:pt x="2128059" y="164997"/>
                    <a:pt x="2128059" y="368531"/>
                  </a:cubicBezTo>
                  <a:lnTo>
                    <a:pt x="2128058" y="368531"/>
                  </a:lnTo>
                  <a:cubicBezTo>
                    <a:pt x="2128058" y="572065"/>
                    <a:pt x="1963061" y="737062"/>
                    <a:pt x="1759527" y="737062"/>
                  </a:cubicBezTo>
                  <a:lnTo>
                    <a:pt x="0" y="73706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文本框 18"/>
            <p:cNvSpPr txBox="1"/>
            <p:nvPr>
              <p:custDataLst>
                <p:tags r:id="rId12"/>
              </p:custDataLst>
            </p:nvPr>
          </p:nvSpPr>
          <p:spPr>
            <a:xfrm>
              <a:off x="3923981" y="2020181"/>
              <a:ext cx="2430780" cy="706755"/>
            </a:xfrm>
            <a:prstGeom prst="rect">
              <a:avLst/>
            </a:prstGeom>
            <a:grpFill/>
            <a:effectLst/>
          </p:spPr>
          <p:txBody>
            <a:bodyPr wrap="square" rtlCol="0">
              <a:spAutoFit/>
            </a:bodyPr>
            <a:lstStyle/>
            <a:p>
              <a:pPr algn="l"/>
              <a:r>
                <a:rPr lang="zh-CN" altLang="en-US" sz="2000" b="1" smtClean="0">
                  <a:solidFill>
                    <a:schemeClr val="bg1"/>
                  </a:solidFill>
                  <a:latin typeface="微软雅黑" panose="020B0503020204020204" pitchFamily="34" charset="-122"/>
                  <a:ea typeface="微软雅黑" panose="020B0503020204020204" pitchFamily="34" charset="-122"/>
                  <a:sym typeface="+mn-ea"/>
                </a:rPr>
                <a:t>悲怆的历程</a:t>
              </a:r>
              <a:r>
                <a:rPr lang="en-US" altLang="zh-CN" sz="2000" b="1" smtClean="0">
                  <a:solidFill>
                    <a:schemeClr val="bg1"/>
                  </a:solidFill>
                  <a:latin typeface="微软雅黑" panose="020B0503020204020204" pitchFamily="34" charset="-122"/>
                  <a:ea typeface="微软雅黑" panose="020B0503020204020204" pitchFamily="34" charset="-122"/>
                  <a:sym typeface="+mn-ea"/>
                </a:rPr>
                <a:t>--</a:t>
              </a:r>
              <a:r>
                <a:rPr lang="zh-CN" altLang="en-US" sz="2000" b="1" smtClean="0">
                  <a:solidFill>
                    <a:schemeClr val="bg1"/>
                  </a:solidFill>
                  <a:latin typeface="微软雅黑" panose="020B0503020204020204" pitchFamily="34" charset="-122"/>
                  <a:ea typeface="微软雅黑" panose="020B0503020204020204" pitchFamily="34" charset="-122"/>
                  <a:sym typeface="+mn-ea"/>
                </a:rPr>
                <a:t>近代中国探索复兴之路</a:t>
              </a:r>
            </a:p>
          </p:txBody>
        </p:sp>
      </p:grpSp>
      <p:sp>
        <p:nvSpPr>
          <p:cNvPr id="23" name="文本框 22"/>
          <p:cNvSpPr txBox="1"/>
          <p:nvPr>
            <p:custDataLst>
              <p:tags r:id="rId8"/>
            </p:custDataLst>
          </p:nvPr>
        </p:nvSpPr>
        <p:spPr>
          <a:xfrm>
            <a:off x="6736912" y="1505909"/>
            <a:ext cx="3180080" cy="1198880"/>
          </a:xfrm>
          <a:prstGeom prst="rect">
            <a:avLst/>
          </a:prstGeom>
          <a:noFill/>
          <a:effectLst/>
        </p:spPr>
        <p:txBody>
          <a:bodyPr wrap="none" rtlCol="0">
            <a:spAutoFit/>
          </a:bodyPr>
          <a:lstStyle/>
          <a:p>
            <a:pPr indent="0" algn="l">
              <a:lnSpc>
                <a:spcPct val="100000"/>
              </a:lnSpc>
              <a:buFont typeface="+mj-lt"/>
              <a:buNone/>
            </a:pPr>
            <a:r>
              <a:rPr lang="en-US" altLang="zh-CN" sz="2400">
                <a:sym typeface="+mn-ea"/>
              </a:rPr>
              <a:t>1.</a:t>
            </a:r>
            <a:r>
              <a:rPr lang="zh-CN" altLang="zh-CN" sz="2400">
                <a:sym typeface="+mn-ea"/>
              </a:rPr>
              <a:t>近代中国的社会性质</a:t>
            </a:r>
            <a:endParaRPr lang="zh-CN" altLang="zh-CN" sz="2400"/>
          </a:p>
          <a:p>
            <a:pPr indent="0" algn="l">
              <a:lnSpc>
                <a:spcPct val="100000"/>
              </a:lnSpc>
              <a:buFont typeface="+mj-lt"/>
              <a:buNone/>
            </a:pPr>
            <a:r>
              <a:rPr lang="en-US" altLang="zh-CN" sz="2400">
                <a:sym typeface="+mn-ea"/>
              </a:rPr>
              <a:t>2.</a:t>
            </a:r>
            <a:r>
              <a:rPr lang="zh-CN" altLang="zh-CN" sz="2400">
                <a:sym typeface="+mn-ea"/>
              </a:rPr>
              <a:t>中国人民的历史任务</a:t>
            </a:r>
            <a:endParaRPr lang="zh-CN" altLang="zh-CN" sz="2400"/>
          </a:p>
          <a:p>
            <a:pPr indent="0" algn="l">
              <a:lnSpc>
                <a:spcPct val="100000"/>
              </a:lnSpc>
              <a:buFont typeface="+mj-lt"/>
              <a:buNone/>
            </a:pPr>
            <a:r>
              <a:rPr lang="en-US" altLang="zh-CN" sz="2400">
                <a:sym typeface="+mn-ea"/>
              </a:rPr>
              <a:t>3.</a:t>
            </a:r>
            <a:r>
              <a:rPr lang="zh-CN" altLang="zh-CN" sz="2400">
                <a:sym typeface="+mn-ea"/>
              </a:rPr>
              <a:t>尝试和斗争的结论</a:t>
            </a:r>
            <a:endParaRPr lang="en-US" altLang="zh-CN" sz="2400" smtClean="0">
              <a:latin typeface="微软雅黑" panose="020B0503020204020204" pitchFamily="34" charset="-122"/>
              <a:ea typeface="微软雅黑" panose="020B0503020204020204" pitchFamily="34" charset="-122"/>
            </a:endParaRPr>
          </a:p>
        </p:txBody>
      </p:sp>
      <p:sp>
        <p:nvSpPr>
          <p:cNvPr id="26" name="文本框 25"/>
          <p:cNvSpPr txBox="1"/>
          <p:nvPr>
            <p:custDataLst>
              <p:tags r:id="rId9"/>
            </p:custDataLst>
          </p:nvPr>
        </p:nvSpPr>
        <p:spPr>
          <a:xfrm>
            <a:off x="6736715" y="3759200"/>
            <a:ext cx="3732530" cy="2306955"/>
          </a:xfrm>
          <a:prstGeom prst="rect">
            <a:avLst/>
          </a:prstGeom>
          <a:noFill/>
          <a:effectLst/>
        </p:spPr>
        <p:txBody>
          <a:bodyPr wrap="square" rtlCol="0">
            <a:spAutoFit/>
          </a:bodyPr>
          <a:lstStyle/>
          <a:p>
            <a:pPr algn="l">
              <a:lnSpc>
                <a:spcPct val="100000"/>
              </a:lnSpc>
              <a:buClrTx/>
              <a:buSzTx/>
              <a:buFont typeface="+mj-lt"/>
            </a:pPr>
            <a:r>
              <a:rPr lang="zh-CN" altLang="zh-CN" sz="2400">
                <a:sym typeface="+mn-ea"/>
              </a:rPr>
              <a:t>1.开始时间和标志事件</a:t>
            </a:r>
          </a:p>
          <a:p>
            <a:pPr algn="l">
              <a:lnSpc>
                <a:spcPct val="100000"/>
              </a:lnSpc>
              <a:buClrTx/>
              <a:buSzTx/>
              <a:buFont typeface="+mj-lt"/>
            </a:pPr>
            <a:r>
              <a:rPr lang="zh-CN" altLang="zh-CN" sz="2400">
                <a:sym typeface="+mn-ea"/>
              </a:rPr>
              <a:t>2.革命过程</a:t>
            </a:r>
            <a:endParaRPr lang="zh-CN" altLang="zh-CN" sz="2400"/>
          </a:p>
          <a:p>
            <a:pPr algn="l">
              <a:lnSpc>
                <a:spcPct val="100000"/>
              </a:lnSpc>
              <a:buClrTx/>
              <a:buSzTx/>
              <a:buFont typeface="+mj-lt"/>
            </a:pPr>
            <a:r>
              <a:rPr lang="zh-CN" altLang="zh-CN" sz="2400">
                <a:sym typeface="+mn-ea"/>
              </a:rPr>
              <a:t>3.胜利时间和标志事件</a:t>
            </a:r>
            <a:endParaRPr lang="zh-CN" altLang="zh-CN" sz="2400"/>
          </a:p>
          <a:p>
            <a:pPr algn="l">
              <a:lnSpc>
                <a:spcPct val="100000"/>
              </a:lnSpc>
              <a:buClrTx/>
              <a:buSzTx/>
              <a:buFont typeface="+mj-lt"/>
            </a:pPr>
            <a:r>
              <a:rPr lang="zh-CN" altLang="zh-CN" sz="2400">
                <a:sym typeface="+mn-ea"/>
              </a:rPr>
              <a:t>4.性质和道路</a:t>
            </a:r>
            <a:endParaRPr lang="zh-CN" altLang="zh-CN" sz="2400"/>
          </a:p>
          <a:p>
            <a:pPr algn="l">
              <a:lnSpc>
                <a:spcPct val="100000"/>
              </a:lnSpc>
              <a:buClrTx/>
              <a:buSzTx/>
              <a:buFont typeface="+mj-lt"/>
            </a:pPr>
            <a:r>
              <a:rPr lang="zh-CN" altLang="zh-CN" sz="2400">
                <a:sym typeface="+mn-ea"/>
              </a:rPr>
              <a:t>5.中国革命的两个步骤</a:t>
            </a:r>
            <a:endParaRPr lang="zh-CN" altLang="zh-CN" sz="2400"/>
          </a:p>
          <a:p>
            <a:pPr algn="l">
              <a:lnSpc>
                <a:spcPct val="100000"/>
              </a:lnSpc>
              <a:buClrTx/>
              <a:buSzTx/>
              <a:buFont typeface="+mj-lt"/>
            </a:pPr>
            <a:r>
              <a:rPr lang="zh-CN" altLang="zh-CN" sz="2400">
                <a:sym typeface="+mn-ea"/>
              </a:rPr>
              <a:t>6.中国革命的指导思想</a:t>
            </a:r>
            <a:endParaRPr lang="zh-CN" altLang="zh-CN" sz="2400"/>
          </a:p>
        </p:txBody>
      </p:sp>
      <p:pic>
        <p:nvPicPr>
          <p:cNvPr id="3" name="图片 2"/>
          <p:cNvPicPr>
            <a:picLocks noChangeAspect="1"/>
          </p:cNvPicPr>
          <p:nvPr>
            <p:custDataLst>
              <p:tags r:id="rId10"/>
            </p:custDataLst>
          </p:nvPr>
        </p:nvPicPr>
        <p:blipFill>
          <a:blip r:embed="rId17">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p15:prstTrans prst="peelOff"/>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900" decel="100000" fill="hold"/>
                                        <p:tgtEl>
                                          <p:spTgt spid="1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2" presetClass="entr" presetSubtype="4"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500"/>
                                        <p:tgtEl>
                                          <p:spTgt spid="7"/>
                                        </p:tgtEl>
                                      </p:cBhvr>
                                    </p:animEffect>
                                  </p:childTnLst>
                                </p:cTn>
                              </p:par>
                            </p:childTnLst>
                          </p:cTn>
                        </p:par>
                        <p:par>
                          <p:cTn id="15" fill="hold">
                            <p:stCondLst>
                              <p:cond delay="1500"/>
                            </p:stCondLst>
                            <p:childTnLst>
                              <p:par>
                                <p:cTn id="16" presetID="22" presetClass="entr" presetSubtype="8" fill="hold"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wipe(left)">
                                      <p:cBhvr>
                                        <p:cTn id="18" dur="500"/>
                                        <p:tgtEl>
                                          <p:spTgt spid="17"/>
                                        </p:tgtEl>
                                      </p:cBhvr>
                                    </p:animEffect>
                                  </p:childTnLst>
                                </p:cTn>
                              </p:par>
                            </p:childTnLst>
                          </p:cTn>
                        </p:par>
                        <p:par>
                          <p:cTn id="19" fill="hold">
                            <p:stCondLst>
                              <p:cond delay="2000"/>
                            </p:stCondLst>
                            <p:childTnLst>
                              <p:par>
                                <p:cTn id="20" presetID="22" presetClass="entr" presetSubtype="8" fill="hold" grpId="0" nodeType="after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left)">
                                      <p:cBhvr>
                                        <p:cTn id="22" dur="500"/>
                                        <p:tgtEl>
                                          <p:spTgt spid="23"/>
                                        </p:tgtEl>
                                      </p:cBhvr>
                                    </p:animEffect>
                                  </p:childTnLst>
                                </p:cTn>
                              </p:par>
                            </p:childTnLst>
                          </p:cTn>
                        </p:par>
                        <p:par>
                          <p:cTn id="23" fill="hold">
                            <p:stCondLst>
                              <p:cond delay="2500"/>
                            </p:stCondLst>
                            <p:childTnLst>
                              <p:par>
                                <p:cTn id="24" presetID="22" presetClass="entr" presetSubtype="1"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up)">
                                      <p:cBhvr>
                                        <p:cTn id="26" dur="500"/>
                                        <p:tgtEl>
                                          <p:spTgt spid="6"/>
                                        </p:tgtEl>
                                      </p:cBhvr>
                                    </p:animEffect>
                                  </p:childTnLst>
                                </p:cTn>
                              </p:par>
                            </p:childTnLst>
                          </p:cTn>
                        </p:par>
                        <p:par>
                          <p:cTn id="27" fill="hold">
                            <p:stCondLst>
                              <p:cond delay="3000"/>
                            </p:stCondLst>
                            <p:childTnLst>
                              <p:par>
                                <p:cTn id="28" presetID="22" presetClass="entr" presetSubtype="8" fill="hold"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childTnLst>
                          </p:cTn>
                        </p:par>
                        <p:par>
                          <p:cTn id="31" fill="hold">
                            <p:stCondLst>
                              <p:cond delay="3500"/>
                            </p:stCondLst>
                            <p:childTnLst>
                              <p:par>
                                <p:cTn id="32" presetID="22" presetClass="entr" presetSubtype="8" fill="hold" grpId="0" nodeType="after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wipe(left)">
                                      <p:cBhvr>
                                        <p:cTn id="3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23" grpId="0"/>
      <p:bldP spid="2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2.1"/>
          <p:cNvPicPr>
            <a:picLocks noChangeAspect="1"/>
          </p:cNvPicPr>
          <p:nvPr>
            <p:custDataLst>
              <p:tags r:id="rId2"/>
            </p:custDataLst>
          </p:nvPr>
        </p:nvPicPr>
        <p:blipFill>
          <a:blip r:embed="rId5"/>
          <a:srcRect t="9726" r="16812" b="22524"/>
          <a:stretch>
            <a:fillRect/>
          </a:stretch>
        </p:blipFill>
        <p:spPr>
          <a:xfrm>
            <a:off x="1453515" y="777875"/>
            <a:ext cx="9415780" cy="5420360"/>
          </a:xfrm>
          <a:prstGeom prst="rect">
            <a:avLst/>
          </a:prstGeom>
        </p:spPr>
      </p:pic>
      <p:sp>
        <p:nvSpPr>
          <p:cNvPr id="4" name="文本框 3"/>
          <p:cNvSpPr txBox="1"/>
          <p:nvPr>
            <p:custDataLst>
              <p:tags r:id="rId3"/>
            </p:custDataLst>
          </p:nvPr>
        </p:nvSpPr>
        <p:spPr>
          <a:xfrm>
            <a:off x="592455" y="1899920"/>
            <a:ext cx="649605" cy="2676525"/>
          </a:xfrm>
          <a:prstGeom prst="rect">
            <a:avLst/>
          </a:prstGeom>
          <a:noFill/>
        </p:spPr>
        <p:txBody>
          <a:bodyPr wrap="square" rtlCol="0">
            <a:spAutoFit/>
          </a:bodyPr>
          <a:lstStyle/>
          <a:p>
            <a:pPr>
              <a:lnSpc>
                <a:spcPct val="150000"/>
              </a:lnSpc>
            </a:pPr>
            <a:r>
              <a:rPr lang="zh-CN" altLang="zh-CN" sz="2800" b="1" smtClean="0">
                <a:solidFill>
                  <a:srgbClr val="FF0028"/>
                </a:solidFill>
                <a:latin typeface="微软雅黑" panose="020B0503020204020204" pitchFamily="34" charset="-122"/>
                <a:ea typeface="微软雅黑" panose="020B0503020204020204" pitchFamily="34" charset="-122"/>
              </a:rPr>
              <a:t>思维导图</a:t>
            </a:r>
          </a:p>
        </p:txBody>
      </p:sp>
    </p:spTree>
    <p:custDataLst>
      <p:tags r:id="rId1"/>
    </p:custData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2"/>
            </p:custDataLst>
          </p:nvPr>
        </p:nvSpPr>
        <p:spPr>
          <a:xfrm>
            <a:off x="4232337" y="586115"/>
            <a:ext cx="2011680" cy="645160"/>
          </a:xfrm>
          <a:prstGeom prst="rect">
            <a:avLst/>
          </a:prstGeom>
          <a:noFill/>
        </p:spPr>
        <p:txBody>
          <a:bodyPr wrap="none" rtlCol="0">
            <a:spAutoFit/>
          </a:bodyPr>
          <a:lstStyle/>
          <a:p>
            <a:r>
              <a:rPr lang="zh-CN" altLang="zh-CN" sz="3600" b="1" smtClean="0">
                <a:solidFill>
                  <a:srgbClr val="FF0028"/>
                </a:solidFill>
                <a:latin typeface="微软雅黑" panose="020B0503020204020204" pitchFamily="34" charset="-122"/>
                <a:ea typeface="微软雅黑" panose="020B0503020204020204" pitchFamily="34" charset="-122"/>
              </a:rPr>
              <a:t>课堂练习</a:t>
            </a:r>
          </a:p>
        </p:txBody>
      </p:sp>
      <p:sp>
        <p:nvSpPr>
          <p:cNvPr id="3" name="文本框 2"/>
          <p:cNvSpPr txBox="1"/>
          <p:nvPr>
            <p:custDataLst>
              <p:tags r:id="rId3"/>
            </p:custDataLst>
          </p:nvPr>
        </p:nvSpPr>
        <p:spPr>
          <a:xfrm>
            <a:off x="1117600" y="1720850"/>
            <a:ext cx="9431655" cy="3322955"/>
          </a:xfrm>
          <a:prstGeom prst="rect">
            <a:avLst/>
          </a:prstGeom>
          <a:noFill/>
        </p:spPr>
        <p:txBody>
          <a:bodyPr wrap="square" rtlCol="0" anchor="t">
            <a:spAutoFit/>
          </a:bodyPr>
          <a:lstStyle/>
          <a:p>
            <a:pPr>
              <a:lnSpc>
                <a:spcPct val="150000"/>
              </a:lnSpc>
            </a:pPr>
            <a:r>
              <a:rPr lang="en-US" altLang="zh-CN" sz="2800">
                <a:latin typeface="宋体" panose="02010600030101010101" pitchFamily="2" charset="-122"/>
                <a:ea typeface="宋体" panose="02010600030101010101" pitchFamily="2" charset="-122"/>
                <a:cs typeface="宋体" panose="02010600030101010101" pitchFamily="2" charset="-122"/>
              </a:rPr>
              <a:t>1</a:t>
            </a:r>
            <a:r>
              <a:rPr lang="zh-CN" altLang="en-US" sz="2800">
                <a:latin typeface="宋体" panose="02010600030101010101" pitchFamily="2" charset="-122"/>
                <a:ea typeface="宋体" panose="02010600030101010101" pitchFamily="2" charset="-122"/>
                <a:cs typeface="宋体" panose="02010600030101010101" pitchFamily="2" charset="-122"/>
              </a:rPr>
              <a:t>.近代以后，中国人民的两大历史任务是（ ）</a:t>
            </a:r>
          </a:p>
          <a:p>
            <a:pPr>
              <a:lnSpc>
                <a:spcPct val="150000"/>
              </a:lnSpc>
            </a:pPr>
            <a:r>
              <a:rPr lang="zh-CN" altLang="en-US" sz="2800">
                <a:latin typeface="宋体" panose="02010600030101010101" pitchFamily="2" charset="-122"/>
                <a:ea typeface="宋体" panose="02010600030101010101" pitchFamily="2" charset="-122"/>
                <a:cs typeface="宋体" panose="02010600030101010101" pitchFamily="2" charset="-122"/>
              </a:rPr>
              <a:t>A.争取民族独立、人民解放，实现国家富强、人民幸福</a:t>
            </a:r>
          </a:p>
          <a:p>
            <a:pPr>
              <a:lnSpc>
                <a:spcPct val="150000"/>
              </a:lnSpc>
            </a:pPr>
            <a:r>
              <a:rPr lang="zh-CN" altLang="en-US" sz="2800">
                <a:latin typeface="宋体" panose="02010600030101010101" pitchFamily="2" charset="-122"/>
                <a:ea typeface="宋体" panose="02010600030101010101" pitchFamily="2" charset="-122"/>
                <a:cs typeface="宋体" panose="02010600030101010101" pitchFamily="2" charset="-122"/>
              </a:rPr>
              <a:t>B.重建封建专制，实现国家繁荣和人民富裕</a:t>
            </a:r>
          </a:p>
          <a:p>
            <a:pPr>
              <a:lnSpc>
                <a:spcPct val="150000"/>
              </a:lnSpc>
            </a:pPr>
            <a:r>
              <a:rPr lang="zh-CN" altLang="en-US" sz="2800">
                <a:latin typeface="宋体" panose="02010600030101010101" pitchFamily="2" charset="-122"/>
                <a:ea typeface="宋体" panose="02010600030101010101" pitchFamily="2" charset="-122"/>
                <a:cs typeface="宋体" panose="02010600030101010101" pitchFamily="2" charset="-122"/>
              </a:rPr>
              <a:t>C.走资本主义道路，改变中国经济技术的落后面貌</a:t>
            </a:r>
          </a:p>
          <a:p>
            <a:pPr>
              <a:lnSpc>
                <a:spcPct val="150000"/>
              </a:lnSpc>
            </a:pPr>
            <a:r>
              <a:rPr lang="zh-CN" altLang="en-US" sz="2800">
                <a:latin typeface="宋体" panose="02010600030101010101" pitchFamily="2" charset="-122"/>
                <a:ea typeface="宋体" panose="02010600030101010101" pitchFamily="2" charset="-122"/>
                <a:cs typeface="宋体" panose="02010600030101010101" pitchFamily="2" charset="-122"/>
              </a:rPr>
              <a:t>D.社会主义改革，建设现代化经济体系</a:t>
            </a:r>
          </a:p>
        </p:txBody>
      </p:sp>
      <p:sp>
        <p:nvSpPr>
          <p:cNvPr id="5" name="文本框 4"/>
          <p:cNvSpPr txBox="1"/>
          <p:nvPr>
            <p:custDataLst>
              <p:tags r:id="rId4"/>
            </p:custDataLst>
          </p:nvPr>
        </p:nvSpPr>
        <p:spPr>
          <a:xfrm>
            <a:off x="1117600" y="5367655"/>
            <a:ext cx="9868535" cy="922020"/>
          </a:xfrm>
          <a:prstGeom prst="rect">
            <a:avLst/>
          </a:prstGeom>
          <a:noFill/>
        </p:spPr>
        <p:txBody>
          <a:bodyPr wrap="square" rtlCol="0">
            <a:spAutoFit/>
          </a:bodyPr>
          <a:lstStyle/>
          <a:p>
            <a:pPr algn="l">
              <a:lnSpc>
                <a:spcPct val="150000"/>
              </a:lnSpc>
            </a:pPr>
            <a:r>
              <a:rPr lang="zh-CN" altLang="en-US">
                <a:solidFill>
                  <a:srgbClr val="2B1ACD"/>
                </a:solidFill>
                <a:sym typeface="+mn-ea"/>
              </a:rPr>
              <a:t>解析∶近代以后，中国人民必须完成两大历史任务∶一是必须改变帝国主义、封建主义联合统治的半殖民地半封建的社会制度，二是必须改变中国经济技术的落后面貌。正确答案是A。</a:t>
            </a:r>
          </a:p>
        </p:txBody>
      </p:sp>
      <p:sp>
        <p:nvSpPr>
          <p:cNvPr id="6" name="文本框 5"/>
          <p:cNvSpPr txBox="1"/>
          <p:nvPr>
            <p:custDataLst>
              <p:tags r:id="rId5"/>
            </p:custDataLst>
          </p:nvPr>
        </p:nvSpPr>
        <p:spPr>
          <a:xfrm>
            <a:off x="9906000" y="3873500"/>
            <a:ext cx="643255" cy="922020"/>
          </a:xfrm>
          <a:prstGeom prst="rect">
            <a:avLst/>
          </a:prstGeom>
          <a:noFill/>
        </p:spPr>
        <p:txBody>
          <a:bodyPr wrap="none" rtlCol="0">
            <a:spAutoFit/>
          </a:bodyPr>
          <a:lstStyle/>
          <a:p>
            <a:pPr algn="l"/>
            <a:r>
              <a:rPr lang="zh-CN" altLang="en-US" sz="5400" b="1">
                <a:solidFill>
                  <a:srgbClr val="FF0000"/>
                </a:solidFill>
                <a:sym typeface="+mn-ea"/>
              </a:rPr>
              <a:t>A</a:t>
            </a:r>
          </a:p>
        </p:txBody>
      </p:sp>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2"/>
            </p:custDataLst>
          </p:nvPr>
        </p:nvSpPr>
        <p:spPr>
          <a:xfrm>
            <a:off x="909955" y="812800"/>
            <a:ext cx="10855960" cy="3969385"/>
          </a:xfrm>
          <a:prstGeom prst="rect">
            <a:avLst/>
          </a:prstGeom>
          <a:noFill/>
        </p:spPr>
        <p:txBody>
          <a:bodyPr wrap="square" rtlCol="0" anchor="t">
            <a:spAutoFit/>
          </a:bodyPr>
          <a:lstStyle/>
          <a:p>
            <a:pPr>
              <a:lnSpc>
                <a:spcPct val="150000"/>
              </a:lnSpc>
            </a:pPr>
            <a:r>
              <a:rPr lang="en-US" altLang="zh-CN" sz="2800"/>
              <a:t>2</a:t>
            </a:r>
            <a:r>
              <a:rPr lang="zh-CN" altLang="en-US" sz="2800"/>
              <a:t>.毛泽东在《&lt;共产党人&gt;发刊词》中指出，中国共产党在中国革命中战胜敌人有三个主要的法宝，分别是（    ）</a:t>
            </a:r>
          </a:p>
          <a:p>
            <a:pPr>
              <a:lnSpc>
                <a:spcPct val="150000"/>
              </a:lnSpc>
            </a:pPr>
            <a:r>
              <a:rPr lang="zh-CN" altLang="en-US" sz="2800"/>
              <a:t>A.统一战线、阶级斗争、党的建设</a:t>
            </a:r>
          </a:p>
          <a:p>
            <a:pPr>
              <a:lnSpc>
                <a:spcPct val="150000"/>
              </a:lnSpc>
            </a:pPr>
            <a:r>
              <a:rPr lang="zh-CN" altLang="en-US" sz="2800"/>
              <a:t>B.统一战线、武装斗争、党的建设</a:t>
            </a:r>
          </a:p>
          <a:p>
            <a:pPr>
              <a:lnSpc>
                <a:spcPct val="150000"/>
              </a:lnSpc>
            </a:pPr>
            <a:r>
              <a:rPr lang="zh-CN" altLang="en-US" sz="2800"/>
              <a:t>C.统一战线、阶级斗争、土地革命</a:t>
            </a:r>
          </a:p>
          <a:p>
            <a:pPr>
              <a:lnSpc>
                <a:spcPct val="150000"/>
              </a:lnSpc>
            </a:pPr>
            <a:r>
              <a:rPr lang="zh-CN" altLang="en-US" sz="2800"/>
              <a:t>D.统一战线、土地革命、党的建设</a:t>
            </a:r>
          </a:p>
        </p:txBody>
      </p:sp>
      <p:pic>
        <p:nvPicPr>
          <p:cNvPr id="4" name="图片 3"/>
          <p:cNvPicPr>
            <a:picLocks noChangeAspect="1"/>
          </p:cNvPicPr>
          <p:nvPr>
            <p:custDataLst>
              <p:tags r:id="rId3"/>
            </p:custDataLst>
          </p:nvPr>
        </p:nvPicPr>
        <p:blipFill>
          <a:blip r:embed="rId6"/>
          <a:stretch>
            <a:fillRect/>
          </a:stretch>
        </p:blipFill>
        <p:spPr>
          <a:xfrm>
            <a:off x="1710055" y="4983480"/>
            <a:ext cx="8772525" cy="1348105"/>
          </a:xfrm>
          <a:prstGeom prst="rect">
            <a:avLst/>
          </a:prstGeom>
        </p:spPr>
      </p:pic>
      <p:sp>
        <p:nvSpPr>
          <p:cNvPr id="6" name="文本框 5"/>
          <p:cNvSpPr txBox="1"/>
          <p:nvPr>
            <p:custDataLst>
              <p:tags r:id="rId4"/>
            </p:custDataLst>
          </p:nvPr>
        </p:nvSpPr>
        <p:spPr>
          <a:xfrm>
            <a:off x="8432800" y="2103120"/>
            <a:ext cx="596900" cy="922020"/>
          </a:xfrm>
          <a:prstGeom prst="rect">
            <a:avLst/>
          </a:prstGeom>
          <a:noFill/>
        </p:spPr>
        <p:txBody>
          <a:bodyPr wrap="none" rtlCol="0">
            <a:spAutoFit/>
          </a:bodyPr>
          <a:lstStyle/>
          <a:p>
            <a:pPr algn="l"/>
            <a:r>
              <a:rPr lang="en-US" altLang="zh-CN" sz="5400" b="1">
                <a:solidFill>
                  <a:srgbClr val="FF0000"/>
                </a:solidFill>
                <a:sym typeface="+mn-ea"/>
              </a:rPr>
              <a:t>B</a:t>
            </a:r>
          </a:p>
        </p:txBody>
      </p:sp>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2"/>
            </p:custDataLst>
          </p:nvPr>
        </p:nvSpPr>
        <p:spPr>
          <a:xfrm>
            <a:off x="861695" y="712470"/>
            <a:ext cx="10646410" cy="3636010"/>
          </a:xfrm>
          <a:prstGeom prst="rect">
            <a:avLst/>
          </a:prstGeom>
          <a:noFill/>
        </p:spPr>
        <p:txBody>
          <a:bodyPr wrap="square" rtlCol="0" anchor="t">
            <a:spAutoFit/>
          </a:bodyPr>
          <a:lstStyle/>
          <a:p>
            <a:pPr>
              <a:lnSpc>
                <a:spcPct val="120000"/>
              </a:lnSpc>
              <a:spcBef>
                <a:spcPct val="0"/>
              </a:spcBef>
              <a:spcAft>
                <a:spcPct val="0"/>
              </a:spcAft>
            </a:pPr>
            <a:r>
              <a:rPr lang="zh-CN" altLang="en-US" sz="2400"/>
              <a:t>3.鸦片战争后，为了挽救民族危亡、实现民族振兴，中国人民和无数仁人志士孜孜不倦寻找适合国情的政治制度模式。辛亥革命之后，中国尝试过议会制、多党制、总统制等各种形式，均未成功。资本主义道路在中国走不通，其原因不正确的是（       ）</a:t>
            </a:r>
          </a:p>
          <a:p>
            <a:pPr>
              <a:lnSpc>
                <a:spcPct val="120000"/>
              </a:lnSpc>
              <a:spcBef>
                <a:spcPct val="0"/>
              </a:spcBef>
              <a:spcAft>
                <a:spcPct val="0"/>
              </a:spcAft>
            </a:pPr>
            <a:r>
              <a:rPr lang="zh-CN" altLang="en-US" sz="2400"/>
              <a:t>A.由近代中国的基本国情决定的</a:t>
            </a:r>
          </a:p>
          <a:p>
            <a:pPr>
              <a:lnSpc>
                <a:spcPct val="120000"/>
              </a:lnSpc>
              <a:spcBef>
                <a:spcPct val="0"/>
              </a:spcBef>
              <a:spcAft>
                <a:spcPct val="0"/>
              </a:spcAft>
            </a:pPr>
            <a:r>
              <a:rPr lang="zh-CN" altLang="en-US" sz="2400"/>
              <a:t>B.帝国主义不允许中国走资本主义道路强大起来</a:t>
            </a:r>
          </a:p>
          <a:p>
            <a:pPr>
              <a:lnSpc>
                <a:spcPct val="120000"/>
              </a:lnSpc>
              <a:spcBef>
                <a:spcPct val="0"/>
              </a:spcBef>
              <a:spcAft>
                <a:spcPct val="0"/>
              </a:spcAft>
            </a:pPr>
            <a:r>
              <a:rPr lang="zh-CN" altLang="en-US" sz="2400"/>
              <a:t>C.中国民族资产阶级不愿承担领导使命</a:t>
            </a:r>
          </a:p>
          <a:p>
            <a:pPr>
              <a:lnSpc>
                <a:spcPct val="120000"/>
              </a:lnSpc>
              <a:spcBef>
                <a:spcPct val="0"/>
              </a:spcBef>
              <a:spcAft>
                <a:spcPct val="0"/>
              </a:spcAft>
            </a:pPr>
            <a:r>
              <a:rPr lang="zh-CN" altLang="en-US" sz="2400"/>
              <a:t>D.中国的封建势力同帝国主义相勾结</a:t>
            </a:r>
          </a:p>
        </p:txBody>
      </p:sp>
      <p:pic>
        <p:nvPicPr>
          <p:cNvPr id="4" name="图片 3"/>
          <p:cNvPicPr>
            <a:picLocks noChangeAspect="1"/>
          </p:cNvPicPr>
          <p:nvPr>
            <p:custDataLst>
              <p:tags r:id="rId3"/>
            </p:custDataLst>
          </p:nvPr>
        </p:nvPicPr>
        <p:blipFill>
          <a:blip r:embed="rId6"/>
          <a:stretch>
            <a:fillRect/>
          </a:stretch>
        </p:blipFill>
        <p:spPr>
          <a:xfrm>
            <a:off x="1571625" y="4484370"/>
            <a:ext cx="8831580" cy="2102485"/>
          </a:xfrm>
          <a:prstGeom prst="rect">
            <a:avLst/>
          </a:prstGeom>
        </p:spPr>
      </p:pic>
      <p:sp>
        <p:nvSpPr>
          <p:cNvPr id="6" name="文本框 5"/>
          <p:cNvSpPr txBox="1"/>
          <p:nvPr>
            <p:custDataLst>
              <p:tags r:id="rId4"/>
            </p:custDataLst>
          </p:nvPr>
        </p:nvSpPr>
        <p:spPr>
          <a:xfrm>
            <a:off x="9084945" y="2686685"/>
            <a:ext cx="608965" cy="922020"/>
          </a:xfrm>
          <a:prstGeom prst="rect">
            <a:avLst/>
          </a:prstGeom>
          <a:noFill/>
        </p:spPr>
        <p:txBody>
          <a:bodyPr wrap="none" rtlCol="0">
            <a:spAutoFit/>
          </a:bodyPr>
          <a:lstStyle/>
          <a:p>
            <a:pPr algn="l"/>
            <a:r>
              <a:rPr lang="en-US" altLang="zh-CN" sz="5400" b="1">
                <a:solidFill>
                  <a:srgbClr val="FF0000"/>
                </a:solidFill>
                <a:sym typeface="+mn-ea"/>
              </a:rPr>
              <a:t>C</a:t>
            </a:r>
          </a:p>
        </p:txBody>
      </p:sp>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a:off x="0" y="3231651"/>
            <a:ext cx="7899662" cy="3639845"/>
          </a:xfrm>
          <a:prstGeom prst="rect">
            <a:avLst/>
          </a:prstGeom>
        </p:spPr>
      </p:pic>
      <p:sp>
        <p:nvSpPr>
          <p:cNvPr id="7" name="文本框 6"/>
          <p:cNvSpPr txBox="1"/>
          <p:nvPr>
            <p:custDataLst>
              <p:tags r:id="rId2"/>
            </p:custDataLst>
          </p:nvPr>
        </p:nvSpPr>
        <p:spPr>
          <a:xfrm>
            <a:off x="4783876" y="2427179"/>
            <a:ext cx="4372147" cy="1200329"/>
          </a:xfrm>
          <a:prstGeom prst="rect">
            <a:avLst/>
          </a:prstGeom>
          <a:noFill/>
          <a:ln w="31750">
            <a:noFill/>
          </a:ln>
          <a:effectLst/>
        </p:spPr>
        <p:txBody>
          <a:bodyPr wrap="square" rtlCol="0">
            <a:spAutoFit/>
          </a:bodyPr>
          <a:lstStyle/>
          <a:p>
            <a:r>
              <a:rPr lang="zh-CN" altLang="en-US" sz="7200" b="1">
                <a:solidFill>
                  <a:srgbClr val="C10000"/>
                </a:solidFill>
                <a:latin typeface="华文隶书" panose="02010800040101010101" pitchFamily="2" charset="-122"/>
                <a:ea typeface="华文隶书" panose="02010800040101010101" pitchFamily="2" charset="-122"/>
                <a:cs typeface="+mn-ea"/>
                <a:sym typeface="+mn-lt"/>
              </a:rPr>
              <a:t>谢谢观看</a:t>
            </a:r>
          </a:p>
        </p:txBody>
      </p:sp>
      <p:pic>
        <p:nvPicPr>
          <p:cNvPr id="9" name="图片 8"/>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tretch>
            <a:fillRect/>
          </a:stretch>
        </p:blipFill>
        <p:spPr>
          <a:xfrm>
            <a:off x="6341234" y="3627508"/>
            <a:ext cx="715348" cy="258416"/>
          </a:xfrm>
          <a:prstGeom prst="rect">
            <a:avLst/>
          </a:prstGeom>
        </p:spPr>
      </p:pic>
      <p:pic>
        <p:nvPicPr>
          <p:cNvPr id="14" name="图片 13"/>
          <p:cNvPicPr>
            <a:picLocks noChangeAspect="1"/>
          </p:cNvPicPr>
          <p:nvPr>
            <p:custDataLst>
              <p:tags r:id="rId4"/>
            </p:custDataLst>
          </p:nvPr>
        </p:nvPicPr>
        <p:blipFill>
          <a:blip r:embed="rId9">
            <a:extLst>
              <a:ext uri="{28A0092B-C50C-407E-A947-70E740481C1C}">
                <a14:useLocalDpi xmlns:a14="http://schemas.microsoft.com/office/drawing/2010/main" val="0"/>
              </a:ext>
            </a:extLst>
          </a:blip>
          <a:stretch>
            <a:fillRect/>
          </a:stretch>
        </p:blipFill>
        <p:spPr>
          <a:xfrm>
            <a:off x="-237210" y="1202658"/>
            <a:ext cx="2932158" cy="5668838"/>
          </a:xfrm>
          <a:prstGeom prst="rect">
            <a:avLst/>
          </a:prstGeom>
        </p:spPr>
      </p:pic>
      <p:pic>
        <p:nvPicPr>
          <p:cNvPr id="16" name="New picture" hidden="1"/>
          <p:cNvPicPr/>
          <p:nvPr>
            <p:custDataLst>
              <p:tags r:id="rId5"/>
            </p:custDataLst>
          </p:nvPr>
        </p:nvPicPr>
        <p:blipFill>
          <a:blip r:embed="rId10"/>
          <a:stretch>
            <a:fillRect/>
          </a:stretch>
        </p:blipFill>
        <p:spPr>
          <a:xfrm>
            <a:off x="12065000" y="10401300"/>
            <a:ext cx="304800" cy="330200"/>
          </a:xfrm>
          <a:prstGeom prst="cube">
            <a:avLst/>
          </a:prstGeom>
        </p:spPr>
      </p:pic>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2"/>
            </p:custDataLst>
          </p:nvPr>
        </p:nvSpPr>
        <p:spPr>
          <a:xfrm>
            <a:off x="1611630" y="2438400"/>
            <a:ext cx="8506460" cy="521970"/>
          </a:xfrm>
          <a:prstGeom prst="rect">
            <a:avLst/>
          </a:prstGeom>
          <a:noFill/>
        </p:spPr>
        <p:txBody>
          <a:bodyPr wrap="square" rtlCol="0">
            <a:spAutoFit/>
          </a:bodyPr>
          <a:lstStyle/>
          <a:p>
            <a:r>
              <a:rPr lang="en-US" altLang="zh-CN" sz="2800">
                <a:latin typeface="宋体" panose="02010600030101010101" pitchFamily="2" charset="-122"/>
                <a:ea typeface="宋体" panose="02010600030101010101" pitchFamily="2" charset="-122"/>
                <a:cs typeface="宋体" panose="02010600030101010101" pitchFamily="2" charset="-122"/>
              </a:rPr>
              <a:t>    </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custDataLst>
              <p:tags r:id="rId3"/>
            </p:custDataLst>
          </p:nvPr>
        </p:nvSpPr>
        <p:spPr>
          <a:xfrm>
            <a:off x="1611630" y="1259840"/>
            <a:ext cx="8243570" cy="583565"/>
          </a:xfrm>
          <a:prstGeom prst="rect">
            <a:avLst/>
          </a:prstGeom>
          <a:noFill/>
        </p:spPr>
        <p:txBody>
          <a:bodyPr wrap="none" rtlCol="0" anchor="t">
            <a:spAutoFit/>
          </a:bodyPr>
          <a:lstStyle/>
          <a:p>
            <a:r>
              <a:rPr lang="en-US" altLang="zh-CN" sz="3200">
                <a:solidFill>
                  <a:srgbClr val="0A31DA"/>
                </a:solidFill>
                <a:sym typeface="+mn-ea"/>
              </a:rPr>
              <a:t>1.</a:t>
            </a:r>
            <a:r>
              <a:rPr lang="zh-CN" altLang="zh-CN" sz="3200">
                <a:solidFill>
                  <a:srgbClr val="0A31DA"/>
                </a:solidFill>
                <a:sym typeface="+mn-ea"/>
              </a:rPr>
              <a:t>近代中国的社会性质：半殖民地半封建社会</a:t>
            </a:r>
          </a:p>
        </p:txBody>
      </p:sp>
      <p:sp>
        <p:nvSpPr>
          <p:cNvPr id="6" name="文本框 5"/>
          <p:cNvSpPr txBox="1"/>
          <p:nvPr>
            <p:custDataLst>
              <p:tags r:id="rId4"/>
            </p:custDataLst>
          </p:nvPr>
        </p:nvSpPr>
        <p:spPr>
          <a:xfrm>
            <a:off x="1611630" y="2438400"/>
            <a:ext cx="9161145" cy="2306955"/>
          </a:xfrm>
          <a:prstGeom prst="rect">
            <a:avLst/>
          </a:prstGeom>
          <a:noFill/>
          <a:ln w="28575">
            <a:solidFill>
              <a:srgbClr val="FFC000"/>
            </a:solidFill>
          </a:ln>
        </p:spPr>
        <p:txBody>
          <a:bodyPr wrap="square" rtlCol="0">
            <a:spAutoFit/>
          </a:bodyPr>
          <a:lstStyle/>
          <a:p>
            <a:pPr>
              <a:lnSpc>
                <a:spcPct val="150000"/>
              </a:lnSpc>
            </a:pPr>
            <a:r>
              <a:rPr lang="en-US" altLang="zh-CN" sz="3200">
                <a:latin typeface="宋体" panose="02010600030101010101" pitchFamily="2" charset="-122"/>
                <a:ea typeface="宋体" panose="02010600030101010101" pitchFamily="2" charset="-122"/>
                <a:cs typeface="宋体" panose="02010600030101010101" pitchFamily="2" charset="-122"/>
              </a:rPr>
              <a:t>    </a:t>
            </a:r>
            <a:r>
              <a:rPr lang="zh-CN" altLang="en-US" sz="3200">
                <a:latin typeface="宋体" panose="02010600030101010101" pitchFamily="2" charset="-122"/>
                <a:ea typeface="宋体" panose="02010600030101010101" pitchFamily="2" charset="-122"/>
                <a:cs typeface="宋体" panose="02010600030101010101" pitchFamily="2" charset="-122"/>
              </a:rPr>
              <a:t>阅读教材</a:t>
            </a:r>
            <a:r>
              <a:rPr lang="en-US" altLang="zh-CN" sz="3200">
                <a:latin typeface="宋体" panose="02010600030101010101" pitchFamily="2" charset="-122"/>
                <a:ea typeface="宋体" panose="02010600030101010101" pitchFamily="2" charset="-122"/>
                <a:cs typeface="宋体" panose="02010600030101010101" pitchFamily="2" charset="-122"/>
              </a:rPr>
              <a:t>20</a:t>
            </a:r>
            <a:r>
              <a:rPr lang="zh-CN" altLang="en-US" sz="3200">
                <a:latin typeface="宋体" panose="02010600030101010101" pitchFamily="2" charset="-122"/>
                <a:ea typeface="宋体" panose="02010600030101010101" pitchFamily="2" charset="-122"/>
                <a:cs typeface="宋体" panose="02010600030101010101" pitchFamily="2" charset="-122"/>
              </a:rPr>
              <a:t>页【探究与共享】，结合历史知识，说一说中国是如何沦为半殖民地半封建社会的？近代中国人民的处境如何？</a:t>
            </a:r>
          </a:p>
        </p:txBody>
      </p:sp>
      <p:pic>
        <p:nvPicPr>
          <p:cNvPr id="2" name="图片 1"/>
          <p:cNvPicPr>
            <a:picLocks noChangeAspect="1"/>
          </p:cNvPicPr>
          <p:nvPr>
            <p:custDataLst>
              <p:tags r:id="rId5"/>
            </p:custDataLst>
          </p:nvPr>
        </p:nvPicPr>
        <p:blipFill>
          <a:blip r:embed="rId8">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2"/>
            </p:custDataLst>
          </p:nvPr>
        </p:nvPicPr>
        <p:blipFill>
          <a:blip r:embed="rId7"/>
          <a:stretch>
            <a:fillRect/>
          </a:stretch>
        </p:blipFill>
        <p:spPr>
          <a:xfrm>
            <a:off x="849630" y="992505"/>
            <a:ext cx="4337050" cy="3046095"/>
          </a:xfrm>
          <a:prstGeom prst="rect">
            <a:avLst/>
          </a:prstGeom>
        </p:spPr>
      </p:pic>
      <p:sp>
        <p:nvSpPr>
          <p:cNvPr id="3" name="文本框 2"/>
          <p:cNvSpPr txBox="1"/>
          <p:nvPr>
            <p:custDataLst>
              <p:tags r:id="rId3"/>
            </p:custDataLst>
          </p:nvPr>
        </p:nvSpPr>
        <p:spPr>
          <a:xfrm>
            <a:off x="849630" y="4472305"/>
            <a:ext cx="10508615" cy="1568450"/>
          </a:xfrm>
          <a:prstGeom prst="rect">
            <a:avLst/>
          </a:prstGeom>
          <a:noFill/>
          <a:ln>
            <a:solidFill>
              <a:srgbClr val="FF0000"/>
            </a:solidFill>
          </a:ln>
        </p:spPr>
        <p:txBody>
          <a:bodyPr wrap="square" rtlCol="0">
            <a:spAutoFit/>
          </a:bodyPr>
          <a:lstStyle/>
          <a:p>
            <a:pPr>
              <a:lnSpc>
                <a:spcPct val="150000"/>
              </a:lnSpc>
            </a:pPr>
            <a:r>
              <a:rPr lang="en-US" altLang="zh-CN" sz="3200">
                <a:latin typeface="宋体" panose="02010600030101010101" pitchFamily="2" charset="-122"/>
                <a:ea typeface="宋体" panose="02010600030101010101" pitchFamily="2" charset="-122"/>
                <a:cs typeface="宋体" panose="02010600030101010101" pitchFamily="2" charset="-122"/>
              </a:rPr>
              <a:t>1840</a:t>
            </a:r>
            <a:r>
              <a:rPr lang="zh-CN" altLang="en-US" sz="3200">
                <a:latin typeface="宋体" panose="02010600030101010101" pitchFamily="2" charset="-122"/>
                <a:ea typeface="宋体" panose="02010600030101010101" pitchFamily="2" charset="-122"/>
                <a:cs typeface="宋体" panose="02010600030101010101" pitchFamily="2" charset="-122"/>
              </a:rPr>
              <a:t>年</a:t>
            </a:r>
            <a:r>
              <a:rPr lang="en-US" altLang="zh-CN" sz="3200">
                <a:latin typeface="宋体" panose="02010600030101010101" pitchFamily="2" charset="-122"/>
                <a:ea typeface="宋体" panose="02010600030101010101" pitchFamily="2" charset="-122"/>
                <a:cs typeface="宋体" panose="02010600030101010101" pitchFamily="2" charset="-122"/>
              </a:rPr>
              <a:t>-1842</a:t>
            </a:r>
            <a:r>
              <a:rPr lang="zh-CN" altLang="en-US" sz="3200">
                <a:latin typeface="宋体" panose="02010600030101010101" pitchFamily="2" charset="-122"/>
                <a:ea typeface="宋体" panose="02010600030101010101" pitchFamily="2" charset="-122"/>
                <a:cs typeface="宋体" panose="02010600030101010101" pitchFamily="2" charset="-122"/>
              </a:rPr>
              <a:t>年，鸦片战争失败后，清政府签订《南京条约》，中国</a:t>
            </a:r>
            <a:r>
              <a:rPr lang="zh-CN" altLang="en-US" sz="3200">
                <a:solidFill>
                  <a:srgbClr val="FF0000"/>
                </a:solidFill>
                <a:latin typeface="宋体" panose="02010600030101010101" pitchFamily="2" charset="-122"/>
                <a:ea typeface="宋体" panose="02010600030101010101" pitchFamily="2" charset="-122"/>
                <a:cs typeface="宋体" panose="02010600030101010101" pitchFamily="2" charset="-122"/>
              </a:rPr>
              <a:t>开始沦为半殖民地半封建社会</a:t>
            </a:r>
            <a:r>
              <a:rPr lang="zh-CN" altLang="en-US" sz="3200">
                <a:latin typeface="宋体" panose="02010600030101010101" pitchFamily="2" charset="-122"/>
                <a:ea typeface="宋体" panose="02010600030101010101" pitchFamily="2" charset="-122"/>
                <a:cs typeface="宋体" panose="02010600030101010101" pitchFamily="2" charset="-122"/>
              </a:rPr>
              <a:t>。</a:t>
            </a:r>
          </a:p>
        </p:txBody>
      </p:sp>
      <p:pic>
        <p:nvPicPr>
          <p:cNvPr id="4" name="图片 3"/>
          <p:cNvPicPr>
            <a:picLocks noChangeAspect="1"/>
          </p:cNvPicPr>
          <p:nvPr>
            <p:custDataLst>
              <p:tags r:id="rId4"/>
            </p:custDataLst>
          </p:nvPr>
        </p:nvPicPr>
        <p:blipFill>
          <a:blip r:embed="rId8"/>
          <a:stretch>
            <a:fillRect/>
          </a:stretch>
        </p:blipFill>
        <p:spPr>
          <a:xfrm>
            <a:off x="5567680" y="992505"/>
            <a:ext cx="5790565" cy="3046095"/>
          </a:xfrm>
          <a:prstGeom prst="rect">
            <a:avLst/>
          </a:prstGeom>
        </p:spPr>
      </p:pic>
      <p:pic>
        <p:nvPicPr>
          <p:cNvPr id="5" name="图片 4"/>
          <p:cNvPicPr>
            <a:picLocks noChangeAspect="1"/>
          </p:cNvPicPr>
          <p:nvPr>
            <p:custDataLst>
              <p:tags r:id="rId5"/>
            </p:custDataLst>
          </p:nvPr>
        </p:nvPicPr>
        <p:blipFill>
          <a:blip r:embed="rId9">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2"/>
            </p:custDataLst>
          </p:nvPr>
        </p:nvPicPr>
        <p:blipFill>
          <a:blip r:embed="rId8"/>
          <a:stretch>
            <a:fillRect/>
          </a:stretch>
        </p:blipFill>
        <p:spPr>
          <a:xfrm>
            <a:off x="770890" y="1029335"/>
            <a:ext cx="3486785" cy="2496185"/>
          </a:xfrm>
          <a:prstGeom prst="rect">
            <a:avLst/>
          </a:prstGeom>
        </p:spPr>
      </p:pic>
      <p:sp>
        <p:nvSpPr>
          <p:cNvPr id="4" name="文本框 3"/>
          <p:cNvSpPr txBox="1"/>
          <p:nvPr>
            <p:custDataLst>
              <p:tags r:id="rId3"/>
            </p:custDataLst>
          </p:nvPr>
        </p:nvSpPr>
        <p:spPr>
          <a:xfrm>
            <a:off x="771525" y="4104640"/>
            <a:ext cx="10758170" cy="1863090"/>
          </a:xfrm>
          <a:prstGeom prst="rect">
            <a:avLst/>
          </a:prstGeom>
          <a:noFill/>
          <a:ln>
            <a:solidFill>
              <a:srgbClr val="FF0000"/>
            </a:solidFill>
          </a:ln>
        </p:spPr>
        <p:txBody>
          <a:bodyPr wrap="square" rtlCol="0">
            <a:spAutoFit/>
          </a:bodyPr>
          <a:lstStyle/>
          <a:p>
            <a:pPr>
              <a:lnSpc>
                <a:spcPct val="120000"/>
              </a:lnSpc>
              <a:spcBef>
                <a:spcPct val="0"/>
              </a:spcBef>
              <a:spcAft>
                <a:spcPct val="0"/>
              </a:spcAft>
            </a:pPr>
            <a:r>
              <a:rPr lang="en-US" altLang="zh-CN" sz="3200">
                <a:latin typeface="宋体" panose="02010600030101010101" pitchFamily="2" charset="-122"/>
                <a:ea typeface="宋体" panose="02010600030101010101" pitchFamily="2" charset="-122"/>
                <a:cs typeface="宋体" panose="02010600030101010101" pitchFamily="2" charset="-122"/>
              </a:rPr>
              <a:t>1856</a:t>
            </a:r>
            <a:r>
              <a:rPr lang="zh-CN" altLang="en-US" sz="3200">
                <a:latin typeface="宋体" panose="02010600030101010101" pitchFamily="2" charset="-122"/>
                <a:ea typeface="宋体" panose="02010600030101010101" pitchFamily="2" charset="-122"/>
                <a:cs typeface="宋体" panose="02010600030101010101" pitchFamily="2" charset="-122"/>
              </a:rPr>
              <a:t>年</a:t>
            </a:r>
            <a:r>
              <a:rPr lang="en-US" altLang="zh-CN" sz="3200">
                <a:latin typeface="宋体" panose="02010600030101010101" pitchFamily="2" charset="-122"/>
                <a:ea typeface="宋体" panose="02010600030101010101" pitchFamily="2" charset="-122"/>
                <a:cs typeface="宋体" panose="02010600030101010101" pitchFamily="2" charset="-122"/>
              </a:rPr>
              <a:t>-1860</a:t>
            </a:r>
            <a:r>
              <a:rPr lang="zh-CN" altLang="en-US" sz="3200">
                <a:latin typeface="宋体" panose="02010600030101010101" pitchFamily="2" charset="-122"/>
                <a:ea typeface="宋体" panose="02010600030101010101" pitchFamily="2" charset="-122"/>
                <a:cs typeface="宋体" panose="02010600030101010101" pitchFamily="2" charset="-122"/>
              </a:rPr>
              <a:t>年，英法联军发动第二次鸦片战争，迫使清政府先后签订《天津条约》和《北京条约》中俄《瑷珲条约》等和约，中国社会</a:t>
            </a:r>
            <a:r>
              <a:rPr lang="zh-CN" altLang="en-US" sz="3200">
                <a:solidFill>
                  <a:srgbClr val="FF0000"/>
                </a:solidFill>
                <a:latin typeface="宋体" panose="02010600030101010101" pitchFamily="2" charset="-122"/>
                <a:ea typeface="宋体" panose="02010600030101010101" pitchFamily="2" charset="-122"/>
                <a:cs typeface="宋体" panose="02010600030101010101" pitchFamily="2" charset="-122"/>
              </a:rPr>
              <a:t>半殖民地化程度进一步加深。</a:t>
            </a:r>
            <a:endParaRPr lang="zh-CN" altLang="en-US" sz="3200">
              <a:latin typeface="宋体" panose="02010600030101010101" pitchFamily="2" charset="-122"/>
              <a:ea typeface="宋体" panose="02010600030101010101" pitchFamily="2" charset="-122"/>
              <a:cs typeface="宋体" panose="02010600030101010101" pitchFamily="2" charset="-122"/>
            </a:endParaRPr>
          </a:p>
        </p:txBody>
      </p:sp>
      <p:pic>
        <p:nvPicPr>
          <p:cNvPr id="5" name="图片 4"/>
          <p:cNvPicPr>
            <a:picLocks noChangeAspect="1"/>
          </p:cNvPicPr>
          <p:nvPr>
            <p:custDataLst>
              <p:tags r:id="rId4"/>
            </p:custDataLst>
          </p:nvPr>
        </p:nvPicPr>
        <p:blipFill>
          <a:blip r:embed="rId9"/>
          <a:stretch>
            <a:fillRect/>
          </a:stretch>
        </p:blipFill>
        <p:spPr>
          <a:xfrm>
            <a:off x="7292340" y="963295"/>
            <a:ext cx="4237355" cy="2562225"/>
          </a:xfrm>
          <a:prstGeom prst="rect">
            <a:avLst/>
          </a:prstGeom>
        </p:spPr>
      </p:pic>
      <p:pic>
        <p:nvPicPr>
          <p:cNvPr id="6" name="图片 5"/>
          <p:cNvPicPr>
            <a:picLocks noChangeAspect="1"/>
          </p:cNvPicPr>
          <p:nvPr>
            <p:custDataLst>
              <p:tags r:id="rId5"/>
            </p:custDataLst>
          </p:nvPr>
        </p:nvPicPr>
        <p:blipFill>
          <a:blip r:embed="rId10"/>
          <a:stretch>
            <a:fillRect/>
          </a:stretch>
        </p:blipFill>
        <p:spPr>
          <a:xfrm>
            <a:off x="4674235" y="1029335"/>
            <a:ext cx="2306955" cy="2496185"/>
          </a:xfrm>
          <a:prstGeom prst="rect">
            <a:avLst/>
          </a:prstGeom>
        </p:spPr>
      </p:pic>
      <p:pic>
        <p:nvPicPr>
          <p:cNvPr id="3" name="图片 2"/>
          <p:cNvPicPr>
            <a:picLocks noChangeAspect="1"/>
          </p:cNvPicPr>
          <p:nvPr>
            <p:custDataLst>
              <p:tags r:id="rId6"/>
            </p:custDataLst>
          </p:nvPr>
        </p:nvPicPr>
        <p:blipFill>
          <a:blip r:embed="rId11">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2"/>
            </p:custDataLst>
          </p:nvPr>
        </p:nvPicPr>
        <p:blipFill>
          <a:blip r:embed="rId8"/>
          <a:stretch>
            <a:fillRect/>
          </a:stretch>
        </p:blipFill>
        <p:spPr>
          <a:xfrm>
            <a:off x="716280" y="936625"/>
            <a:ext cx="4005580" cy="2791460"/>
          </a:xfrm>
          <a:prstGeom prst="rect">
            <a:avLst/>
          </a:prstGeom>
        </p:spPr>
      </p:pic>
      <p:sp>
        <p:nvSpPr>
          <p:cNvPr id="3" name="文本框 2"/>
          <p:cNvSpPr txBox="1"/>
          <p:nvPr>
            <p:custDataLst>
              <p:tags r:id="rId3"/>
            </p:custDataLst>
          </p:nvPr>
        </p:nvSpPr>
        <p:spPr>
          <a:xfrm>
            <a:off x="715645" y="4267835"/>
            <a:ext cx="10939780" cy="1568450"/>
          </a:xfrm>
          <a:prstGeom prst="rect">
            <a:avLst/>
          </a:prstGeom>
          <a:noFill/>
          <a:ln>
            <a:solidFill>
              <a:srgbClr val="FF0000"/>
            </a:solidFill>
          </a:ln>
        </p:spPr>
        <p:txBody>
          <a:bodyPr wrap="square" rtlCol="0" anchor="t">
            <a:spAutoFit/>
          </a:bodyPr>
          <a:lstStyle/>
          <a:p>
            <a:r>
              <a:rPr lang="zh-CN" altLang="en-US" sz="3200">
                <a:latin typeface="宋体" panose="02010600030101010101" pitchFamily="2" charset="-122"/>
                <a:ea typeface="宋体" panose="02010600030101010101" pitchFamily="2" charset="-122"/>
                <a:cs typeface="宋体" panose="02010600030101010101" pitchFamily="2" charset="-122"/>
              </a:rPr>
              <a:t>1894年--1895年，日本发动中日甲午战争，中国清朝政府被迫签订《马关条约》。给中华民族带来空前严重的民族危机，</a:t>
            </a:r>
            <a:r>
              <a:rPr lang="zh-CN" altLang="en-US" sz="3200">
                <a:solidFill>
                  <a:srgbClr val="FF0000"/>
                </a:solidFill>
                <a:latin typeface="宋体" panose="02010600030101010101" pitchFamily="2" charset="-122"/>
                <a:ea typeface="宋体" panose="02010600030101010101" pitchFamily="2" charset="-122"/>
                <a:cs typeface="宋体" panose="02010600030101010101" pitchFamily="2" charset="-122"/>
              </a:rPr>
              <a:t>大大加深</a:t>
            </a:r>
            <a:r>
              <a:rPr lang="zh-CN" altLang="en-US" sz="3200">
                <a:latin typeface="宋体" panose="02010600030101010101" pitchFamily="2" charset="-122"/>
                <a:ea typeface="宋体" panose="02010600030101010101" pitchFamily="2" charset="-122"/>
                <a:cs typeface="宋体" panose="02010600030101010101" pitchFamily="2" charset="-122"/>
              </a:rPr>
              <a:t>了中国社会半殖民地化的程度。</a:t>
            </a:r>
          </a:p>
        </p:txBody>
      </p:sp>
      <p:pic>
        <p:nvPicPr>
          <p:cNvPr id="4" name="图片 3"/>
          <p:cNvPicPr>
            <a:picLocks noChangeAspect="1"/>
          </p:cNvPicPr>
          <p:nvPr>
            <p:custDataLst>
              <p:tags r:id="rId4"/>
            </p:custDataLst>
          </p:nvPr>
        </p:nvPicPr>
        <p:blipFill>
          <a:blip r:embed="rId9"/>
          <a:stretch>
            <a:fillRect/>
          </a:stretch>
        </p:blipFill>
        <p:spPr>
          <a:xfrm>
            <a:off x="5109845" y="933450"/>
            <a:ext cx="2152015" cy="2794635"/>
          </a:xfrm>
          <a:prstGeom prst="rect">
            <a:avLst/>
          </a:prstGeom>
        </p:spPr>
      </p:pic>
      <p:pic>
        <p:nvPicPr>
          <p:cNvPr id="5" name="图片 4"/>
          <p:cNvPicPr>
            <a:picLocks noChangeAspect="1"/>
          </p:cNvPicPr>
          <p:nvPr>
            <p:custDataLst>
              <p:tags r:id="rId5"/>
            </p:custDataLst>
          </p:nvPr>
        </p:nvPicPr>
        <p:blipFill>
          <a:blip r:embed="rId10"/>
          <a:stretch>
            <a:fillRect/>
          </a:stretch>
        </p:blipFill>
        <p:spPr>
          <a:xfrm>
            <a:off x="7668260" y="936625"/>
            <a:ext cx="3862705" cy="2792095"/>
          </a:xfrm>
          <a:prstGeom prst="rect">
            <a:avLst/>
          </a:prstGeom>
        </p:spPr>
      </p:pic>
      <p:pic>
        <p:nvPicPr>
          <p:cNvPr id="6" name="图片 5"/>
          <p:cNvPicPr>
            <a:picLocks noChangeAspect="1"/>
          </p:cNvPicPr>
          <p:nvPr>
            <p:custDataLst>
              <p:tags r:id="rId6"/>
            </p:custDataLst>
          </p:nvPr>
        </p:nvPicPr>
        <p:blipFill>
          <a:blip r:embed="rId11">
            <a:extLst>
              <a:ext uri="{28A0092B-C50C-407E-A947-70E740481C1C}">
                <a14:useLocalDpi xmlns:a14="http://schemas.microsoft.com/office/drawing/2010/main" val="0"/>
              </a:ext>
            </a:extLst>
          </a:blip>
          <a:stretch>
            <a:fillRect/>
          </a:stretch>
        </p:blipFill>
        <p:spPr>
          <a:xfrm>
            <a:off x="23495" y="130175"/>
            <a:ext cx="1408861" cy="918643"/>
          </a:xfrm>
          <a:prstGeom prst="rect">
            <a:avLst/>
          </a:prstGeom>
        </p:spPr>
      </p:pic>
    </p:spTree>
    <p:custDataLst>
      <p:tags r:id="rId1"/>
    </p:custData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2"/>
            </p:custDataLst>
          </p:nvPr>
        </p:nvSpPr>
        <p:spPr>
          <a:xfrm>
            <a:off x="715645" y="4267835"/>
            <a:ext cx="10939780" cy="2061210"/>
          </a:xfrm>
          <a:prstGeom prst="rect">
            <a:avLst/>
          </a:prstGeom>
          <a:noFill/>
          <a:ln>
            <a:solidFill>
              <a:srgbClr val="FF0000"/>
            </a:solidFill>
          </a:ln>
        </p:spPr>
        <p:txBody>
          <a:bodyPr wrap="square" rtlCol="0" anchor="t">
            <a:spAutoFit/>
          </a:bodyPr>
          <a:lstStyle/>
          <a:p>
            <a:r>
              <a:rPr lang="zh-CN" altLang="en-US" sz="3200">
                <a:latin typeface="宋体" panose="02010600030101010101" pitchFamily="2" charset="-122"/>
                <a:ea typeface="宋体" panose="02010600030101010101" pitchFamily="2" charset="-122"/>
                <a:cs typeface="宋体" panose="02010600030101010101" pitchFamily="2" charset="-122"/>
              </a:rPr>
              <a:t>1</a:t>
            </a:r>
            <a:r>
              <a:rPr lang="en-US" altLang="zh-CN" sz="3200">
                <a:latin typeface="宋体" panose="02010600030101010101" pitchFamily="2" charset="-122"/>
                <a:ea typeface="宋体" panose="02010600030101010101" pitchFamily="2" charset="-122"/>
                <a:cs typeface="宋体" panose="02010600030101010101" pitchFamily="2" charset="-122"/>
              </a:rPr>
              <a:t>900</a:t>
            </a:r>
            <a:r>
              <a:rPr lang="zh-CN" altLang="en-US" sz="3200">
                <a:latin typeface="宋体" panose="02010600030101010101" pitchFamily="2" charset="-122"/>
                <a:ea typeface="宋体" panose="02010600030101010101" pitchFamily="2" charset="-122"/>
                <a:cs typeface="宋体" panose="02010600030101010101" pitchFamily="2" charset="-122"/>
              </a:rPr>
              <a:t>年--1</a:t>
            </a:r>
            <a:r>
              <a:rPr lang="en-US" altLang="zh-CN" sz="3200">
                <a:latin typeface="宋体" panose="02010600030101010101" pitchFamily="2" charset="-122"/>
                <a:ea typeface="宋体" panose="02010600030101010101" pitchFamily="2" charset="-122"/>
                <a:cs typeface="宋体" panose="02010600030101010101" pitchFamily="2" charset="-122"/>
              </a:rPr>
              <a:t>901</a:t>
            </a:r>
            <a:r>
              <a:rPr lang="zh-CN" altLang="en-US" sz="3200">
                <a:latin typeface="宋体" panose="02010600030101010101" pitchFamily="2" charset="-122"/>
                <a:ea typeface="宋体" panose="02010600030101010101" pitchFamily="2" charset="-122"/>
                <a:cs typeface="宋体" panose="02010600030101010101" pitchFamily="2" charset="-122"/>
              </a:rPr>
              <a:t>年，英、美、法、德、俄、日、奥、意八国联军发动侵华战争。迫使清政府</a:t>
            </a:r>
            <a:r>
              <a:rPr lang="zh-CN" altLang="en-US" sz="3200">
                <a:latin typeface="宋体" panose="02010600030101010101" pitchFamily="2" charset="-122"/>
                <a:ea typeface="宋体" panose="02010600030101010101" pitchFamily="2" charset="-122"/>
                <a:cs typeface="宋体" panose="02010600030101010101" pitchFamily="2" charset="-122"/>
                <a:sym typeface="+mn-ea"/>
              </a:rPr>
              <a:t>签订</a:t>
            </a:r>
            <a:r>
              <a:rPr lang="zh-CN" altLang="en-US" sz="3200">
                <a:latin typeface="宋体" panose="02010600030101010101" pitchFamily="2" charset="-122"/>
                <a:ea typeface="宋体" panose="02010600030101010101" pitchFamily="2" charset="-122"/>
                <a:cs typeface="宋体" panose="02010600030101010101" pitchFamily="2" charset="-122"/>
              </a:rPr>
              <a:t>《辛丑条约》，中国自此</a:t>
            </a:r>
            <a:r>
              <a:rPr lang="zh-CN" altLang="en-US" sz="3200">
                <a:solidFill>
                  <a:srgbClr val="FF0000"/>
                </a:solidFill>
                <a:latin typeface="宋体" panose="02010600030101010101" pitchFamily="2" charset="-122"/>
                <a:ea typeface="宋体" panose="02010600030101010101" pitchFamily="2" charset="-122"/>
                <a:cs typeface="宋体" panose="02010600030101010101" pitchFamily="2" charset="-122"/>
              </a:rPr>
              <a:t>彻底沦为半殖民地半封建社会</a:t>
            </a:r>
            <a:r>
              <a:rPr lang="zh-CN" altLang="en-US" sz="3200">
                <a:latin typeface="宋体" panose="02010600030101010101" pitchFamily="2" charset="-122"/>
                <a:ea typeface="宋体" panose="02010600030101010101" pitchFamily="2" charset="-122"/>
                <a:cs typeface="宋体" panose="02010600030101010101" pitchFamily="2" charset="-122"/>
              </a:rPr>
              <a:t>，给当时的国家和人民带来了空前沉痛的灾难。。</a:t>
            </a:r>
          </a:p>
        </p:txBody>
      </p:sp>
      <p:pic>
        <p:nvPicPr>
          <p:cNvPr id="4" name="图片 3"/>
          <p:cNvPicPr>
            <a:picLocks noChangeAspect="1"/>
          </p:cNvPicPr>
          <p:nvPr>
            <p:custDataLst>
              <p:tags r:id="rId3"/>
            </p:custDataLst>
          </p:nvPr>
        </p:nvPicPr>
        <p:blipFill>
          <a:blip r:embed="rId9"/>
          <a:stretch>
            <a:fillRect/>
          </a:stretch>
        </p:blipFill>
        <p:spPr>
          <a:xfrm>
            <a:off x="715645" y="902970"/>
            <a:ext cx="2410460" cy="3030855"/>
          </a:xfrm>
          <a:prstGeom prst="rect">
            <a:avLst/>
          </a:prstGeom>
        </p:spPr>
      </p:pic>
      <p:pic>
        <p:nvPicPr>
          <p:cNvPr id="7" name="图片 6"/>
          <p:cNvPicPr>
            <a:picLocks noChangeAspect="1"/>
          </p:cNvPicPr>
          <p:nvPr>
            <p:custDataLst>
              <p:tags r:id="rId4"/>
            </p:custDataLst>
          </p:nvPr>
        </p:nvPicPr>
        <p:blipFill>
          <a:blip r:embed="rId10"/>
          <a:stretch>
            <a:fillRect/>
          </a:stretch>
        </p:blipFill>
        <p:spPr>
          <a:xfrm>
            <a:off x="3376295" y="902970"/>
            <a:ext cx="5718175" cy="3030855"/>
          </a:xfrm>
          <a:prstGeom prst="rect">
            <a:avLst/>
          </a:prstGeom>
        </p:spPr>
      </p:pic>
      <p:pic>
        <p:nvPicPr>
          <p:cNvPr id="8" name="图片 7"/>
          <p:cNvPicPr>
            <a:picLocks noChangeAspect="1"/>
          </p:cNvPicPr>
          <p:nvPr>
            <p:custDataLst>
              <p:tags r:id="rId5"/>
            </p:custDataLst>
          </p:nvPr>
        </p:nvPicPr>
        <p:blipFill>
          <a:blip r:embed="rId11"/>
          <a:srcRect l="23428" t="1204" r="36132" b="-1204"/>
          <a:stretch>
            <a:fillRect/>
          </a:stretch>
        </p:blipFill>
        <p:spPr>
          <a:xfrm>
            <a:off x="9420860" y="902970"/>
            <a:ext cx="2117725" cy="3030855"/>
          </a:xfrm>
          <a:prstGeom prst="rect">
            <a:avLst/>
          </a:prstGeom>
        </p:spPr>
      </p:pic>
      <p:pic>
        <p:nvPicPr>
          <p:cNvPr id="2" name="图片 1"/>
          <p:cNvPicPr>
            <a:picLocks noChangeAspect="1"/>
          </p:cNvPicPr>
          <p:nvPr>
            <p:custDataLst>
              <p:tags r:id="rId6"/>
            </p:custDataLst>
          </p:nvPr>
        </p:nvPicPr>
        <p:blipFill>
          <a:blip r:embed="rId12">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1.7601 Service Pack 1"/>
  <p:tag name="AS_RELEASE_DATE" val="2020.05.14"/>
  <p:tag name="AS_TITLE" val="Aspose.Slides for .NET 4.0 Client Profile"/>
  <p:tag name="AS_VERSION" val="20.5"/>
</p:tagLst>
</file>

<file path=ppt/tags/tag10.xml><?xml version="1.0" encoding="utf-8"?>
<p:tagLst xmlns:a="http://schemas.openxmlformats.org/drawingml/2006/main" xmlns:r="http://schemas.openxmlformats.org/officeDocument/2006/relationships" xmlns:p="http://schemas.openxmlformats.org/presentationml/2006/main">
  <p:tag name="AS_UNIQUEID" val="171"/>
</p:tagLst>
</file>

<file path=ppt/tags/tag100.xml><?xml version="1.0" encoding="utf-8"?>
<p:tagLst xmlns:a="http://schemas.openxmlformats.org/drawingml/2006/main" xmlns:r="http://schemas.openxmlformats.org/officeDocument/2006/relationships" xmlns:p="http://schemas.openxmlformats.org/presentationml/2006/main">
  <p:tag name="AS_UNIQUEID" val="303"/>
</p:tagLst>
</file>

<file path=ppt/tags/tag101.xml><?xml version="1.0" encoding="utf-8"?>
<p:tagLst xmlns:a="http://schemas.openxmlformats.org/drawingml/2006/main" xmlns:r="http://schemas.openxmlformats.org/officeDocument/2006/relationships" xmlns:p="http://schemas.openxmlformats.org/presentationml/2006/main">
  <p:tag name="AS_UNIQUEID" val="304"/>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03.xml><?xml version="1.0" encoding="utf-8"?>
<p:tagLst xmlns:a="http://schemas.openxmlformats.org/drawingml/2006/main" xmlns:r="http://schemas.openxmlformats.org/officeDocument/2006/relationships" xmlns:p="http://schemas.openxmlformats.org/presentationml/2006/main">
  <p:tag name="AS_UNIQUEID" val="309"/>
</p:tagLst>
</file>

<file path=ppt/tags/tag104.xml><?xml version="1.0" encoding="utf-8"?>
<p:tagLst xmlns:a="http://schemas.openxmlformats.org/drawingml/2006/main" xmlns:r="http://schemas.openxmlformats.org/officeDocument/2006/relationships" xmlns:p="http://schemas.openxmlformats.org/presentationml/2006/main">
  <p:tag name="AS_UNIQUEID" val="310"/>
</p:tagLst>
</file>

<file path=ppt/tags/tag105.xml><?xml version="1.0" encoding="utf-8"?>
<p:tagLst xmlns:a="http://schemas.openxmlformats.org/drawingml/2006/main" xmlns:r="http://schemas.openxmlformats.org/officeDocument/2006/relationships" xmlns:p="http://schemas.openxmlformats.org/presentationml/2006/main">
  <p:tag name="AS_UNIQUEID" val="311"/>
</p:tagLst>
</file>

<file path=ppt/tags/tag106.xml><?xml version="1.0" encoding="utf-8"?>
<p:tagLst xmlns:a="http://schemas.openxmlformats.org/drawingml/2006/main" xmlns:r="http://schemas.openxmlformats.org/officeDocument/2006/relationships" xmlns:p="http://schemas.openxmlformats.org/presentationml/2006/main">
  <p:tag name="AS_UNIQUEID" val="312"/>
</p:tagLst>
</file>

<file path=ppt/tags/tag107.xml><?xml version="1.0" encoding="utf-8"?>
<p:tagLst xmlns:a="http://schemas.openxmlformats.org/drawingml/2006/main" xmlns:r="http://schemas.openxmlformats.org/officeDocument/2006/relationships" xmlns:p="http://schemas.openxmlformats.org/presentationml/2006/main">
  <p:tag name="AS_UNIQUEID" val="313"/>
</p:tagLst>
</file>

<file path=ppt/tags/tag108.xml><?xml version="1.0" encoding="utf-8"?>
<p:tagLst xmlns:a="http://schemas.openxmlformats.org/drawingml/2006/main" xmlns:r="http://schemas.openxmlformats.org/officeDocument/2006/relationships" xmlns:p="http://schemas.openxmlformats.org/presentationml/2006/main">
  <p:tag name="AS_UNIQUEID" val="306"/>
</p:tagLst>
</file>

<file path=ppt/tags/tag109.xml><?xml version="1.0" encoding="utf-8"?>
<p:tagLst xmlns:a="http://schemas.openxmlformats.org/drawingml/2006/main" xmlns:r="http://schemas.openxmlformats.org/officeDocument/2006/relationships" xmlns:p="http://schemas.openxmlformats.org/presentationml/2006/main">
  <p:tag name="AS_UNIQUEID" val="307"/>
</p:tagLst>
</file>

<file path=ppt/tags/tag11.xml><?xml version="1.0" encoding="utf-8"?>
<p:tagLst xmlns:a="http://schemas.openxmlformats.org/drawingml/2006/main" xmlns:r="http://schemas.openxmlformats.org/officeDocument/2006/relationships" xmlns:p="http://schemas.openxmlformats.org/presentationml/2006/main">
  <p:tag name="AS_UNIQUEID" val="172"/>
</p:tagLst>
</file>

<file path=ppt/tags/tag11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11.xml><?xml version="1.0" encoding="utf-8"?>
<p:tagLst xmlns:a="http://schemas.openxmlformats.org/drawingml/2006/main" xmlns:r="http://schemas.openxmlformats.org/officeDocument/2006/relationships" xmlns:p="http://schemas.openxmlformats.org/presentationml/2006/main">
  <p:tag name="AS_UNIQUEID" val="315"/>
</p:tagLst>
</file>

<file path=ppt/tags/tag112.xml><?xml version="1.0" encoding="utf-8"?>
<p:tagLst xmlns:a="http://schemas.openxmlformats.org/drawingml/2006/main" xmlns:r="http://schemas.openxmlformats.org/officeDocument/2006/relationships" xmlns:p="http://schemas.openxmlformats.org/presentationml/2006/main">
  <p:tag name="AS_UNIQUEID" val="316"/>
</p:tagLst>
</file>

<file path=ppt/tags/tag113.xml><?xml version="1.0" encoding="utf-8"?>
<p:tagLst xmlns:a="http://schemas.openxmlformats.org/drawingml/2006/main" xmlns:r="http://schemas.openxmlformats.org/officeDocument/2006/relationships" xmlns:p="http://schemas.openxmlformats.org/presentationml/2006/main">
  <p:tag name="AS_UNIQUEID" val="317"/>
</p:tagLst>
</file>

<file path=ppt/tags/tag114.xml><?xml version="1.0" encoding="utf-8"?>
<p:tagLst xmlns:a="http://schemas.openxmlformats.org/drawingml/2006/main" xmlns:r="http://schemas.openxmlformats.org/officeDocument/2006/relationships" xmlns:p="http://schemas.openxmlformats.org/presentationml/2006/main">
  <p:tag name="AS_UNIQUEID" val="318"/>
</p:tagLst>
</file>

<file path=ppt/tags/tag11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16.xml><?xml version="1.0" encoding="utf-8"?>
<p:tagLst xmlns:a="http://schemas.openxmlformats.org/drawingml/2006/main" xmlns:r="http://schemas.openxmlformats.org/officeDocument/2006/relationships" xmlns:p="http://schemas.openxmlformats.org/presentationml/2006/main">
  <p:tag name="AS_UNIQUEID" val="320"/>
</p:tagLst>
</file>

<file path=ppt/tags/tag117.xml><?xml version="1.0" encoding="utf-8"?>
<p:tagLst xmlns:a="http://schemas.openxmlformats.org/drawingml/2006/main" xmlns:r="http://schemas.openxmlformats.org/officeDocument/2006/relationships" xmlns:p="http://schemas.openxmlformats.org/presentationml/2006/main">
  <p:tag name="AS_UNIQUEID" val="321"/>
</p:tagLst>
</file>

<file path=ppt/tags/tag118.xml><?xml version="1.0" encoding="utf-8"?>
<p:tagLst xmlns:a="http://schemas.openxmlformats.org/drawingml/2006/main" xmlns:r="http://schemas.openxmlformats.org/officeDocument/2006/relationships" xmlns:p="http://schemas.openxmlformats.org/presentationml/2006/main">
  <p:tag name="AS_UNIQUEID" val="322"/>
</p:tagLst>
</file>

<file path=ppt/tags/tag119.xml><?xml version="1.0" encoding="utf-8"?>
<p:tagLst xmlns:a="http://schemas.openxmlformats.org/drawingml/2006/main" xmlns:r="http://schemas.openxmlformats.org/officeDocument/2006/relationships" xmlns:p="http://schemas.openxmlformats.org/presentationml/2006/main">
  <p:tag name="AS_UNIQUEID" val="323"/>
</p:tagLst>
</file>

<file path=ppt/tags/tag12.xml><?xml version="1.0" encoding="utf-8"?>
<p:tagLst xmlns:a="http://schemas.openxmlformats.org/drawingml/2006/main" xmlns:r="http://schemas.openxmlformats.org/officeDocument/2006/relationships" xmlns:p="http://schemas.openxmlformats.org/presentationml/2006/main">
  <p:tag name="AS_UNIQUEID" val="173"/>
</p:tagLst>
</file>

<file path=ppt/tags/tag120.xml><?xml version="1.0" encoding="utf-8"?>
<p:tagLst xmlns:a="http://schemas.openxmlformats.org/drawingml/2006/main" xmlns:r="http://schemas.openxmlformats.org/officeDocument/2006/relationships" xmlns:p="http://schemas.openxmlformats.org/presentationml/2006/main">
  <p:tag name="AS_UNIQUEID" val="324"/>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22.xml><?xml version="1.0" encoding="utf-8"?>
<p:tagLst xmlns:a="http://schemas.openxmlformats.org/drawingml/2006/main" xmlns:r="http://schemas.openxmlformats.org/officeDocument/2006/relationships" xmlns:p="http://schemas.openxmlformats.org/presentationml/2006/main">
  <p:tag name="AS_UNIQUEID" val="329"/>
</p:tagLst>
</file>

<file path=ppt/tags/tag123.xml><?xml version="1.0" encoding="utf-8"?>
<p:tagLst xmlns:a="http://schemas.openxmlformats.org/drawingml/2006/main" xmlns:r="http://schemas.openxmlformats.org/officeDocument/2006/relationships" xmlns:p="http://schemas.openxmlformats.org/presentationml/2006/main">
  <p:tag name="AS_UNIQUEID" val="330"/>
</p:tagLst>
</file>

<file path=ppt/tags/tag124.xml><?xml version="1.0" encoding="utf-8"?>
<p:tagLst xmlns:a="http://schemas.openxmlformats.org/drawingml/2006/main" xmlns:r="http://schemas.openxmlformats.org/officeDocument/2006/relationships" xmlns:p="http://schemas.openxmlformats.org/presentationml/2006/main">
  <p:tag name="AS_UNIQUEID" val="336"/>
</p:tagLst>
</file>

<file path=ppt/tags/tag125.xml><?xml version="1.0" encoding="utf-8"?>
<p:tagLst xmlns:a="http://schemas.openxmlformats.org/drawingml/2006/main" xmlns:r="http://schemas.openxmlformats.org/officeDocument/2006/relationships" xmlns:p="http://schemas.openxmlformats.org/presentationml/2006/main">
  <p:tag name="AS_UNIQUEID" val="342"/>
</p:tagLst>
</file>

<file path=ppt/tags/tag126.xml><?xml version="1.0" encoding="utf-8"?>
<p:tagLst xmlns:a="http://schemas.openxmlformats.org/drawingml/2006/main" xmlns:r="http://schemas.openxmlformats.org/officeDocument/2006/relationships" xmlns:p="http://schemas.openxmlformats.org/presentationml/2006/main">
  <p:tag name="AS_UNIQUEID" val="348"/>
</p:tagLst>
</file>

<file path=ppt/tags/tag127.xml><?xml version="1.0" encoding="utf-8"?>
<p:tagLst xmlns:a="http://schemas.openxmlformats.org/drawingml/2006/main" xmlns:r="http://schemas.openxmlformats.org/officeDocument/2006/relationships" xmlns:p="http://schemas.openxmlformats.org/presentationml/2006/main">
  <p:tag name="AS_UNIQUEID" val="349"/>
</p:tagLst>
</file>

<file path=ppt/tags/tag128.xml><?xml version="1.0" encoding="utf-8"?>
<p:tagLst xmlns:a="http://schemas.openxmlformats.org/drawingml/2006/main" xmlns:r="http://schemas.openxmlformats.org/officeDocument/2006/relationships" xmlns:p="http://schemas.openxmlformats.org/presentationml/2006/main">
  <p:tag name="AS_UNIQUEID" val="350"/>
</p:tagLst>
</file>

<file path=ppt/tags/tag129.xml><?xml version="1.0" encoding="utf-8"?>
<p:tagLst xmlns:a="http://schemas.openxmlformats.org/drawingml/2006/main" xmlns:r="http://schemas.openxmlformats.org/officeDocument/2006/relationships" xmlns:p="http://schemas.openxmlformats.org/presentationml/2006/main">
  <p:tag name="AS_UNIQUEID" val="351"/>
</p:tagLst>
</file>

<file path=ppt/tags/tag13.xml><?xml version="1.0" encoding="utf-8"?>
<p:tagLst xmlns:a="http://schemas.openxmlformats.org/drawingml/2006/main" xmlns:r="http://schemas.openxmlformats.org/officeDocument/2006/relationships" xmlns:p="http://schemas.openxmlformats.org/presentationml/2006/main">
  <p:tag name="AS_UNIQUEID" val="174"/>
</p:tagLst>
</file>

<file path=ppt/tags/tag130.xml><?xml version="1.0" encoding="utf-8"?>
<p:tagLst xmlns:a="http://schemas.openxmlformats.org/drawingml/2006/main" xmlns:r="http://schemas.openxmlformats.org/officeDocument/2006/relationships" xmlns:p="http://schemas.openxmlformats.org/presentationml/2006/main">
  <p:tag name="AS_UNIQUEID" val="343"/>
</p:tagLst>
</file>

<file path=ppt/tags/tag131.xml><?xml version="1.0" encoding="utf-8"?>
<p:tagLst xmlns:a="http://schemas.openxmlformats.org/drawingml/2006/main" xmlns:r="http://schemas.openxmlformats.org/officeDocument/2006/relationships" xmlns:p="http://schemas.openxmlformats.org/presentationml/2006/main">
  <p:tag name="AS_UNIQUEID" val="347"/>
</p:tagLst>
</file>

<file path=ppt/tags/tag132.xml><?xml version="1.0" encoding="utf-8"?>
<p:tagLst xmlns:a="http://schemas.openxmlformats.org/drawingml/2006/main" xmlns:r="http://schemas.openxmlformats.org/officeDocument/2006/relationships" xmlns:p="http://schemas.openxmlformats.org/presentationml/2006/main">
  <p:tag name="AS_UNIQUEID" val="344"/>
</p:tagLst>
</file>

<file path=ppt/tags/tag133.xml><?xml version="1.0" encoding="utf-8"?>
<p:tagLst xmlns:a="http://schemas.openxmlformats.org/drawingml/2006/main" xmlns:r="http://schemas.openxmlformats.org/officeDocument/2006/relationships" xmlns:p="http://schemas.openxmlformats.org/presentationml/2006/main">
  <p:tag name="AS_UNIQUEID" val="345"/>
</p:tagLst>
</file>

<file path=ppt/tags/tag134.xml><?xml version="1.0" encoding="utf-8"?>
<p:tagLst xmlns:a="http://schemas.openxmlformats.org/drawingml/2006/main" xmlns:r="http://schemas.openxmlformats.org/officeDocument/2006/relationships" xmlns:p="http://schemas.openxmlformats.org/presentationml/2006/main">
  <p:tag name="AS_UNIQUEID" val="346"/>
</p:tagLst>
</file>

<file path=ppt/tags/tag135.xml><?xml version="1.0" encoding="utf-8"?>
<p:tagLst xmlns:a="http://schemas.openxmlformats.org/drawingml/2006/main" xmlns:r="http://schemas.openxmlformats.org/officeDocument/2006/relationships" xmlns:p="http://schemas.openxmlformats.org/presentationml/2006/main">
  <p:tag name="AS_UNIQUEID" val="337"/>
</p:tagLst>
</file>

<file path=ppt/tags/tag136.xml><?xml version="1.0" encoding="utf-8"?>
<p:tagLst xmlns:a="http://schemas.openxmlformats.org/drawingml/2006/main" xmlns:r="http://schemas.openxmlformats.org/officeDocument/2006/relationships" xmlns:p="http://schemas.openxmlformats.org/presentationml/2006/main">
  <p:tag name="AS_UNIQUEID" val="341"/>
</p:tagLst>
</file>

<file path=ppt/tags/tag137.xml><?xml version="1.0" encoding="utf-8"?>
<p:tagLst xmlns:a="http://schemas.openxmlformats.org/drawingml/2006/main" xmlns:r="http://schemas.openxmlformats.org/officeDocument/2006/relationships" xmlns:p="http://schemas.openxmlformats.org/presentationml/2006/main">
  <p:tag name="AS_UNIQUEID" val="338"/>
</p:tagLst>
</file>

<file path=ppt/tags/tag138.xml><?xml version="1.0" encoding="utf-8"?>
<p:tagLst xmlns:a="http://schemas.openxmlformats.org/drawingml/2006/main" xmlns:r="http://schemas.openxmlformats.org/officeDocument/2006/relationships" xmlns:p="http://schemas.openxmlformats.org/presentationml/2006/main">
  <p:tag name="AS_UNIQUEID" val="339"/>
</p:tagLst>
</file>

<file path=ppt/tags/tag139.xml><?xml version="1.0" encoding="utf-8"?>
<p:tagLst xmlns:a="http://schemas.openxmlformats.org/drawingml/2006/main" xmlns:r="http://schemas.openxmlformats.org/officeDocument/2006/relationships" xmlns:p="http://schemas.openxmlformats.org/presentationml/2006/main">
  <p:tag name="AS_UNIQUEID" val="340"/>
</p:tagLst>
</file>

<file path=ppt/tags/tag14.xml><?xml version="1.0" encoding="utf-8"?>
<p:tagLst xmlns:a="http://schemas.openxmlformats.org/drawingml/2006/main" xmlns:r="http://schemas.openxmlformats.org/officeDocument/2006/relationships" xmlns:p="http://schemas.openxmlformats.org/presentationml/2006/main">
  <p:tag name="AS_UNIQUEID" val="176"/>
</p:tagLst>
</file>

<file path=ppt/tags/tag140.xml><?xml version="1.0" encoding="utf-8"?>
<p:tagLst xmlns:a="http://schemas.openxmlformats.org/drawingml/2006/main" xmlns:r="http://schemas.openxmlformats.org/officeDocument/2006/relationships" xmlns:p="http://schemas.openxmlformats.org/presentationml/2006/main">
  <p:tag name="AS_UNIQUEID" val="331"/>
</p:tagLst>
</file>

<file path=ppt/tags/tag141.xml><?xml version="1.0" encoding="utf-8"?>
<p:tagLst xmlns:a="http://schemas.openxmlformats.org/drawingml/2006/main" xmlns:r="http://schemas.openxmlformats.org/officeDocument/2006/relationships" xmlns:p="http://schemas.openxmlformats.org/presentationml/2006/main">
  <p:tag name="AS_UNIQUEID" val="335"/>
</p:tagLst>
</file>

<file path=ppt/tags/tag142.xml><?xml version="1.0" encoding="utf-8"?>
<p:tagLst xmlns:a="http://schemas.openxmlformats.org/drawingml/2006/main" xmlns:r="http://schemas.openxmlformats.org/officeDocument/2006/relationships" xmlns:p="http://schemas.openxmlformats.org/presentationml/2006/main">
  <p:tag name="AS_UNIQUEID" val="332"/>
</p:tagLst>
</file>

<file path=ppt/tags/tag143.xml><?xml version="1.0" encoding="utf-8"?>
<p:tagLst xmlns:a="http://schemas.openxmlformats.org/drawingml/2006/main" xmlns:r="http://schemas.openxmlformats.org/officeDocument/2006/relationships" xmlns:p="http://schemas.openxmlformats.org/presentationml/2006/main">
  <p:tag name="AS_UNIQUEID" val="333"/>
</p:tagLst>
</file>

<file path=ppt/tags/tag144.xml><?xml version="1.0" encoding="utf-8"?>
<p:tagLst xmlns:a="http://schemas.openxmlformats.org/drawingml/2006/main" xmlns:r="http://schemas.openxmlformats.org/officeDocument/2006/relationships" xmlns:p="http://schemas.openxmlformats.org/presentationml/2006/main">
  <p:tag name="AS_UNIQUEID" val="334"/>
</p:tagLst>
</file>

<file path=ppt/tags/tag145.xml><?xml version="1.0" encoding="utf-8"?>
<p:tagLst xmlns:a="http://schemas.openxmlformats.org/drawingml/2006/main" xmlns:r="http://schemas.openxmlformats.org/officeDocument/2006/relationships" xmlns:p="http://schemas.openxmlformats.org/presentationml/2006/main">
  <p:tag name="AS_UNIQUEID" val="326"/>
</p:tagLst>
</file>

<file path=ppt/tags/tag146.xml><?xml version="1.0" encoding="utf-8"?>
<p:tagLst xmlns:a="http://schemas.openxmlformats.org/drawingml/2006/main" xmlns:r="http://schemas.openxmlformats.org/officeDocument/2006/relationships" xmlns:p="http://schemas.openxmlformats.org/presentationml/2006/main">
  <p:tag name="AS_UNIQUEID" val="327"/>
</p:tagLst>
</file>

<file path=ppt/tags/tag14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48.xml><?xml version="1.0" encoding="utf-8"?>
<p:tagLst xmlns:a="http://schemas.openxmlformats.org/drawingml/2006/main" xmlns:r="http://schemas.openxmlformats.org/officeDocument/2006/relationships" xmlns:p="http://schemas.openxmlformats.org/presentationml/2006/main">
  <p:tag name="AS_UNIQUEID" val="353"/>
</p:tagLst>
</file>

<file path=ppt/tags/tag149.xml><?xml version="1.0" encoding="utf-8"?>
<p:tagLst xmlns:a="http://schemas.openxmlformats.org/drawingml/2006/main" xmlns:r="http://schemas.openxmlformats.org/officeDocument/2006/relationships" xmlns:p="http://schemas.openxmlformats.org/presentationml/2006/main">
  <p:tag name="AS_UNIQUEID" val="354"/>
</p:tagLst>
</file>

<file path=ppt/tags/tag15.xml><?xml version="1.0" encoding="utf-8"?>
<p:tagLst xmlns:a="http://schemas.openxmlformats.org/drawingml/2006/main" xmlns:r="http://schemas.openxmlformats.org/officeDocument/2006/relationships" xmlns:p="http://schemas.openxmlformats.org/presentationml/2006/main">
  <p:tag name="AS_UNIQUEID" val="177"/>
</p:tagLst>
</file>

<file path=ppt/tags/tag150.xml><?xml version="1.0" encoding="utf-8"?>
<p:tagLst xmlns:a="http://schemas.openxmlformats.org/drawingml/2006/main" xmlns:r="http://schemas.openxmlformats.org/officeDocument/2006/relationships" xmlns:p="http://schemas.openxmlformats.org/presentationml/2006/main">
  <p:tag name="AS_UNIQUEID" val="355"/>
</p:tagLst>
</file>

<file path=ppt/tags/tag151.xml><?xml version="1.0" encoding="utf-8"?>
<p:tagLst xmlns:a="http://schemas.openxmlformats.org/drawingml/2006/main" xmlns:r="http://schemas.openxmlformats.org/officeDocument/2006/relationships" xmlns:p="http://schemas.openxmlformats.org/presentationml/2006/main">
  <p:tag name="AS_UNIQUEID" val="356"/>
</p:tagLst>
</file>

<file path=ppt/tags/tag152.xml><?xml version="1.0" encoding="utf-8"?>
<p:tagLst xmlns:a="http://schemas.openxmlformats.org/drawingml/2006/main" xmlns:r="http://schemas.openxmlformats.org/officeDocument/2006/relationships" xmlns:p="http://schemas.openxmlformats.org/presentationml/2006/main">
  <p:tag name="AS_UNIQUEID" val="357"/>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wm#"/>
  <p:tag name="KSO_WM_SLIDE_ID" val="basetag20163675_26"/>
  <p:tag name="KSO_WM_SLIDE_INDEX" val="26"/>
  <p:tag name="KSO_WM_SLIDE_ITEM_CNT" val="0"/>
  <p:tag name="KSO_WM_SLIDE_TYPE" val="text"/>
  <p:tag name="KSO_WM_TAG_VERSION" val="1.0"/>
  <p:tag name="KSO_WM_TEMPLATE_CATEGORY" val="basetag"/>
  <p:tag name="KSO_WM_TEMPLATE_INDEX" val="20163675"/>
</p:tagLst>
</file>

<file path=ppt/tags/tag155.xml><?xml version="1.0" encoding="utf-8"?>
<p:tagLst xmlns:a="http://schemas.openxmlformats.org/drawingml/2006/main" xmlns:r="http://schemas.openxmlformats.org/officeDocument/2006/relationships" xmlns:p="http://schemas.openxmlformats.org/presentationml/2006/main">
  <p:tag name="AS_UNIQUEID" val="363"/>
</p:tagLst>
</file>

<file path=ppt/tags/tag156.xml><?xml version="1.0" encoding="utf-8"?>
<p:tagLst xmlns:a="http://schemas.openxmlformats.org/drawingml/2006/main" xmlns:r="http://schemas.openxmlformats.org/officeDocument/2006/relationships" xmlns:p="http://schemas.openxmlformats.org/presentationml/2006/main">
  <p:tag name="AS_UNIQUEID" val="364"/>
</p:tagLst>
</file>

<file path=ppt/tags/tag157.xml><?xml version="1.0" encoding="utf-8"?>
<p:tagLst xmlns:a="http://schemas.openxmlformats.org/drawingml/2006/main" xmlns:r="http://schemas.openxmlformats.org/officeDocument/2006/relationships" xmlns:p="http://schemas.openxmlformats.org/presentationml/2006/main">
  <p:tag name="AS_UNIQUEID" val="365"/>
</p:tagLst>
</file>

<file path=ppt/tags/tag158.xml><?xml version="1.0" encoding="utf-8"?>
<p:tagLst xmlns:a="http://schemas.openxmlformats.org/drawingml/2006/main" xmlns:r="http://schemas.openxmlformats.org/officeDocument/2006/relationships" xmlns:p="http://schemas.openxmlformats.org/presentationml/2006/main">
  <p:tag name="AS_UNIQUEID" val="366"/>
</p:tagLst>
</file>

<file path=ppt/tags/tag159.xml><?xml version="1.0" encoding="utf-8"?>
<p:tagLst xmlns:a="http://schemas.openxmlformats.org/drawingml/2006/main" xmlns:r="http://schemas.openxmlformats.org/officeDocument/2006/relationships" xmlns:p="http://schemas.openxmlformats.org/presentationml/2006/main">
  <p:tag name="AS_UNIQUEID" val="369"/>
</p:tagLst>
</file>

<file path=ppt/tags/tag16.xml><?xml version="1.0" encoding="utf-8"?>
<p:tagLst xmlns:a="http://schemas.openxmlformats.org/drawingml/2006/main" xmlns:r="http://schemas.openxmlformats.org/officeDocument/2006/relationships" xmlns:p="http://schemas.openxmlformats.org/presentationml/2006/main">
  <p:tag name="AS_UNIQUEID" val="178"/>
</p:tagLst>
</file>

<file path=ppt/tags/tag160.xml><?xml version="1.0" encoding="utf-8"?>
<p:tagLst xmlns:a="http://schemas.openxmlformats.org/drawingml/2006/main" xmlns:r="http://schemas.openxmlformats.org/officeDocument/2006/relationships" xmlns:p="http://schemas.openxmlformats.org/presentationml/2006/main">
  <p:tag name="AS_UNIQUEID" val="372"/>
</p:tagLst>
</file>

<file path=ppt/tags/tag161.xml><?xml version="1.0" encoding="utf-8"?>
<p:tagLst xmlns:a="http://schemas.openxmlformats.org/drawingml/2006/main" xmlns:r="http://schemas.openxmlformats.org/officeDocument/2006/relationships" xmlns:p="http://schemas.openxmlformats.org/presentationml/2006/main">
  <p:tag name="AS_UNIQUEID" val="375"/>
</p:tagLst>
</file>

<file path=ppt/tags/tag162.xml><?xml version="1.0" encoding="utf-8"?>
<p:tagLst xmlns:a="http://schemas.openxmlformats.org/drawingml/2006/main" xmlns:r="http://schemas.openxmlformats.org/officeDocument/2006/relationships" xmlns:p="http://schemas.openxmlformats.org/presentationml/2006/main">
  <p:tag name="AS_UNIQUEID" val="376"/>
</p:tagLst>
</file>

<file path=ppt/tags/tag163.xml><?xml version="1.0" encoding="utf-8"?>
<p:tagLst xmlns:a="http://schemas.openxmlformats.org/drawingml/2006/main" xmlns:r="http://schemas.openxmlformats.org/officeDocument/2006/relationships" xmlns:p="http://schemas.openxmlformats.org/presentationml/2006/main">
  <p:tag name="AS_UNIQUEID" val="377"/>
</p:tagLst>
</file>

<file path=ppt/tags/tag164.xml><?xml version="1.0" encoding="utf-8"?>
<p:tagLst xmlns:a="http://schemas.openxmlformats.org/drawingml/2006/main" xmlns:r="http://schemas.openxmlformats.org/officeDocument/2006/relationships" xmlns:p="http://schemas.openxmlformats.org/presentationml/2006/main">
  <p:tag name="AS_UNIQUEID" val="378"/>
</p:tagLst>
</file>

<file path=ppt/tags/tag165.xml><?xml version="1.0" encoding="utf-8"?>
<p:tagLst xmlns:a="http://schemas.openxmlformats.org/drawingml/2006/main" xmlns:r="http://schemas.openxmlformats.org/officeDocument/2006/relationships" xmlns:p="http://schemas.openxmlformats.org/presentationml/2006/main">
  <p:tag name="AS_UNIQUEID" val="379"/>
</p:tagLst>
</file>

<file path=ppt/tags/tag166.xml><?xml version="1.0" encoding="utf-8"?>
<p:tagLst xmlns:a="http://schemas.openxmlformats.org/drawingml/2006/main" xmlns:r="http://schemas.openxmlformats.org/officeDocument/2006/relationships" xmlns:p="http://schemas.openxmlformats.org/presentationml/2006/main">
  <p:tag name="AS_UNIQUEID" val="373"/>
</p:tagLst>
</file>

<file path=ppt/tags/tag167.xml><?xml version="1.0" encoding="utf-8"?>
<p:tagLst xmlns:a="http://schemas.openxmlformats.org/drawingml/2006/main" xmlns:r="http://schemas.openxmlformats.org/officeDocument/2006/relationships" xmlns:p="http://schemas.openxmlformats.org/presentationml/2006/main">
  <p:tag name="AS_UNIQUEID" val="374"/>
</p:tagLst>
</file>

<file path=ppt/tags/tag168.xml><?xml version="1.0" encoding="utf-8"?>
<p:tagLst xmlns:a="http://schemas.openxmlformats.org/drawingml/2006/main" xmlns:r="http://schemas.openxmlformats.org/officeDocument/2006/relationships" xmlns:p="http://schemas.openxmlformats.org/presentationml/2006/main">
  <p:tag name="AS_UNIQUEID" val="370"/>
</p:tagLst>
</file>

<file path=ppt/tags/tag169.xml><?xml version="1.0" encoding="utf-8"?>
<p:tagLst xmlns:a="http://schemas.openxmlformats.org/drawingml/2006/main" xmlns:r="http://schemas.openxmlformats.org/officeDocument/2006/relationships" xmlns:p="http://schemas.openxmlformats.org/presentationml/2006/main">
  <p:tag name="AS_UNIQUEID" val="371"/>
</p:tagLst>
</file>

<file path=ppt/tags/tag17.xml><?xml version="1.0" encoding="utf-8"?>
<p:tagLst xmlns:a="http://schemas.openxmlformats.org/drawingml/2006/main" xmlns:r="http://schemas.openxmlformats.org/officeDocument/2006/relationships" xmlns:p="http://schemas.openxmlformats.org/presentationml/2006/main">
  <p:tag name="AS_UNIQUEID" val="179"/>
</p:tagLst>
</file>

<file path=ppt/tags/tag170.xml><?xml version="1.0" encoding="utf-8"?>
<p:tagLst xmlns:a="http://schemas.openxmlformats.org/drawingml/2006/main" xmlns:r="http://schemas.openxmlformats.org/officeDocument/2006/relationships" xmlns:p="http://schemas.openxmlformats.org/presentationml/2006/main">
  <p:tag name="AS_UNIQUEID" val="367"/>
</p:tagLst>
</file>

<file path=ppt/tags/tag171.xml><?xml version="1.0" encoding="utf-8"?>
<p:tagLst xmlns:a="http://schemas.openxmlformats.org/drawingml/2006/main" xmlns:r="http://schemas.openxmlformats.org/officeDocument/2006/relationships" xmlns:p="http://schemas.openxmlformats.org/presentationml/2006/main">
  <p:tag name="AS_UNIQUEID" val="368"/>
</p:tagLst>
</file>

<file path=ppt/tags/tag172.xml><?xml version="1.0" encoding="utf-8"?>
<p:tagLst xmlns:a="http://schemas.openxmlformats.org/drawingml/2006/main" xmlns:r="http://schemas.openxmlformats.org/officeDocument/2006/relationships" xmlns:p="http://schemas.openxmlformats.org/presentationml/2006/main">
  <p:tag name="AS_UNIQUEID" val="359"/>
</p:tagLst>
</file>

<file path=ppt/tags/tag173.xml><?xml version="1.0" encoding="utf-8"?>
<p:tagLst xmlns:a="http://schemas.openxmlformats.org/drawingml/2006/main" xmlns:r="http://schemas.openxmlformats.org/officeDocument/2006/relationships" xmlns:p="http://schemas.openxmlformats.org/presentationml/2006/main">
  <p:tag name="AS_UNIQUEID" val="360"/>
</p:tagLst>
</file>

<file path=ppt/tags/tag174.xml><?xml version="1.0" encoding="utf-8"?>
<p:tagLst xmlns:a="http://schemas.openxmlformats.org/drawingml/2006/main" xmlns:r="http://schemas.openxmlformats.org/officeDocument/2006/relationships" xmlns:p="http://schemas.openxmlformats.org/presentationml/2006/main">
  <p:tag name="AS_UNIQUEID" val="361"/>
</p:tagLst>
</file>

<file path=ppt/tags/tag17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76.xml><?xml version="1.0" encoding="utf-8"?>
<p:tagLst xmlns:a="http://schemas.openxmlformats.org/drawingml/2006/main" xmlns:r="http://schemas.openxmlformats.org/officeDocument/2006/relationships" xmlns:p="http://schemas.openxmlformats.org/presentationml/2006/main">
  <p:tag name="AS_UNIQUEID" val="273"/>
</p:tagLst>
</file>

<file path=ppt/tags/tag177.xml><?xml version="1.0" encoding="utf-8"?>
<p:tagLst xmlns:a="http://schemas.openxmlformats.org/drawingml/2006/main" xmlns:r="http://schemas.openxmlformats.org/officeDocument/2006/relationships" xmlns:p="http://schemas.openxmlformats.org/presentationml/2006/main">
  <p:tag name="AS_UNIQUEID" val="274"/>
</p:tagLst>
</file>

<file path=ppt/tags/tag178.xml><?xml version="1.0" encoding="utf-8"?>
<p:tagLst xmlns:a="http://schemas.openxmlformats.org/drawingml/2006/main" xmlns:r="http://schemas.openxmlformats.org/officeDocument/2006/relationships" xmlns:p="http://schemas.openxmlformats.org/presentationml/2006/main">
  <p:tag name="AS_UNIQUEID" val="275"/>
</p:tagLst>
</file>

<file path=ppt/tags/tag179.xml><?xml version="1.0" encoding="utf-8"?>
<p:tagLst xmlns:a="http://schemas.openxmlformats.org/drawingml/2006/main" xmlns:r="http://schemas.openxmlformats.org/officeDocument/2006/relationships" xmlns:p="http://schemas.openxmlformats.org/presentationml/2006/main">
  <p:tag name="AS_UNIQUEID" val="276"/>
</p:tagLst>
</file>

<file path=ppt/tags/tag18.xml><?xml version="1.0" encoding="utf-8"?>
<p:tagLst xmlns:a="http://schemas.openxmlformats.org/drawingml/2006/main" xmlns:r="http://schemas.openxmlformats.org/officeDocument/2006/relationships" xmlns:p="http://schemas.openxmlformats.org/presentationml/2006/main">
  <p:tag name="AS_UNIQUEID" val="180"/>
</p:tagLst>
</file>

<file path=ppt/tags/tag180.xml><?xml version="1.0" encoding="utf-8"?>
<p:tagLst xmlns:a="http://schemas.openxmlformats.org/drawingml/2006/main" xmlns:r="http://schemas.openxmlformats.org/officeDocument/2006/relationships" xmlns:p="http://schemas.openxmlformats.org/presentationml/2006/main">
  <p:tag name="AS_UNIQUEID" val="277"/>
</p:tagLst>
</file>

<file path=ppt/tags/tag181.xml><?xml version="1.0" encoding="utf-8"?>
<p:tagLst xmlns:a="http://schemas.openxmlformats.org/drawingml/2006/main" xmlns:r="http://schemas.openxmlformats.org/officeDocument/2006/relationships" xmlns:p="http://schemas.openxmlformats.org/presentationml/2006/main">
  <p:tag name="AS_UNIQUEID" val="278"/>
</p:tagLst>
</file>

<file path=ppt/tags/tag182.xml><?xml version="1.0" encoding="utf-8"?>
<p:tagLst xmlns:a="http://schemas.openxmlformats.org/drawingml/2006/main" xmlns:r="http://schemas.openxmlformats.org/officeDocument/2006/relationships" xmlns:p="http://schemas.openxmlformats.org/presentationml/2006/main">
  <p:tag name="AS_UNIQUEID" val="279"/>
</p:tagLst>
</file>

<file path=ppt/tags/tag183.xml><?xml version="1.0" encoding="utf-8"?>
<p:tagLst xmlns:a="http://schemas.openxmlformats.org/drawingml/2006/main" xmlns:r="http://schemas.openxmlformats.org/officeDocument/2006/relationships" xmlns:p="http://schemas.openxmlformats.org/presentationml/2006/main">
  <p:tag name="AS_UNIQUEID" val="270"/>
</p:tagLst>
</file>

<file path=ppt/tags/tag184.xml><?xml version="1.0" encoding="utf-8"?>
<p:tagLst xmlns:a="http://schemas.openxmlformats.org/drawingml/2006/main" xmlns:r="http://schemas.openxmlformats.org/officeDocument/2006/relationships" xmlns:p="http://schemas.openxmlformats.org/presentationml/2006/main">
  <p:tag name="AS_UNIQUEID" val="271"/>
</p:tagLst>
</file>

<file path=ppt/tags/tag18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86.xml><?xml version="1.0" encoding="utf-8"?>
<p:tagLst xmlns:a="http://schemas.openxmlformats.org/drawingml/2006/main" xmlns:r="http://schemas.openxmlformats.org/officeDocument/2006/relationships" xmlns:p="http://schemas.openxmlformats.org/presentationml/2006/main">
  <p:tag name="AS_UNIQUEID" val="384"/>
</p:tagLst>
</file>

<file path=ppt/tags/tag187.xml><?xml version="1.0" encoding="utf-8"?>
<p:tagLst xmlns:a="http://schemas.openxmlformats.org/drawingml/2006/main" xmlns:r="http://schemas.openxmlformats.org/officeDocument/2006/relationships" xmlns:p="http://schemas.openxmlformats.org/presentationml/2006/main">
  <p:tag name="AS_UNIQUEID" val="385"/>
</p:tagLst>
</file>

<file path=ppt/tags/tag188.xml><?xml version="1.0" encoding="utf-8"?>
<p:tagLst xmlns:a="http://schemas.openxmlformats.org/drawingml/2006/main" xmlns:r="http://schemas.openxmlformats.org/officeDocument/2006/relationships" xmlns:p="http://schemas.openxmlformats.org/presentationml/2006/main">
  <p:tag name="AS_UNIQUEID" val="386"/>
</p:tagLst>
</file>

<file path=ppt/tags/tag189.xml><?xml version="1.0" encoding="utf-8"?>
<p:tagLst xmlns:a="http://schemas.openxmlformats.org/drawingml/2006/main" xmlns:r="http://schemas.openxmlformats.org/officeDocument/2006/relationships" xmlns:p="http://schemas.openxmlformats.org/presentationml/2006/main">
  <p:tag name="AS_UNIQUEID" val="387"/>
</p:tagLst>
</file>

<file path=ppt/tags/tag19.xml><?xml version="1.0" encoding="utf-8"?>
<p:tagLst xmlns:a="http://schemas.openxmlformats.org/drawingml/2006/main" xmlns:r="http://schemas.openxmlformats.org/officeDocument/2006/relationships" xmlns:p="http://schemas.openxmlformats.org/presentationml/2006/main">
  <p:tag name="AS_UNIQUEID" val="181"/>
</p:tagLst>
</file>

<file path=ppt/tags/tag190.xml><?xml version="1.0" encoding="utf-8"?>
<p:tagLst xmlns:a="http://schemas.openxmlformats.org/drawingml/2006/main" xmlns:r="http://schemas.openxmlformats.org/officeDocument/2006/relationships" xmlns:p="http://schemas.openxmlformats.org/presentationml/2006/main">
  <p:tag name="AS_UNIQUEID" val="388"/>
</p:tagLst>
</file>

<file path=ppt/tags/tag191.xml><?xml version="1.0" encoding="utf-8"?>
<p:tagLst xmlns:a="http://schemas.openxmlformats.org/drawingml/2006/main" xmlns:r="http://schemas.openxmlformats.org/officeDocument/2006/relationships" xmlns:p="http://schemas.openxmlformats.org/presentationml/2006/main">
  <p:tag name="AS_UNIQUEID" val="389"/>
</p:tagLst>
</file>

<file path=ppt/tags/tag192.xml><?xml version="1.0" encoding="utf-8"?>
<p:tagLst xmlns:a="http://schemas.openxmlformats.org/drawingml/2006/main" xmlns:r="http://schemas.openxmlformats.org/officeDocument/2006/relationships" xmlns:p="http://schemas.openxmlformats.org/presentationml/2006/main">
  <p:tag name="AS_UNIQUEID" val="390"/>
</p:tagLst>
</file>

<file path=ppt/tags/tag193.xml><?xml version="1.0" encoding="utf-8"?>
<p:tagLst xmlns:a="http://schemas.openxmlformats.org/drawingml/2006/main" xmlns:r="http://schemas.openxmlformats.org/officeDocument/2006/relationships" xmlns:p="http://schemas.openxmlformats.org/presentationml/2006/main">
  <p:tag name="AS_UNIQUEID" val="391"/>
</p:tagLst>
</file>

<file path=ppt/tags/tag194.xml><?xml version="1.0" encoding="utf-8"?>
<p:tagLst xmlns:a="http://schemas.openxmlformats.org/drawingml/2006/main" xmlns:r="http://schemas.openxmlformats.org/officeDocument/2006/relationships" xmlns:p="http://schemas.openxmlformats.org/presentationml/2006/main">
  <p:tag name="AS_UNIQUEID" val="381"/>
</p:tagLst>
</file>

<file path=ppt/tags/tag195.xml><?xml version="1.0" encoding="utf-8"?>
<p:tagLst xmlns:a="http://schemas.openxmlformats.org/drawingml/2006/main" xmlns:r="http://schemas.openxmlformats.org/officeDocument/2006/relationships" xmlns:p="http://schemas.openxmlformats.org/presentationml/2006/main">
  <p:tag name="AS_UNIQUEID" val="382"/>
</p:tagLst>
</file>

<file path=ppt/tags/tag19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97.xml><?xml version="1.0" encoding="utf-8"?>
<p:tagLst xmlns:a="http://schemas.openxmlformats.org/drawingml/2006/main" xmlns:r="http://schemas.openxmlformats.org/officeDocument/2006/relationships" xmlns:p="http://schemas.openxmlformats.org/presentationml/2006/main">
  <p:tag name="AS_UNIQUEID" val="2"/>
</p:tagLst>
</file>

<file path=ppt/tags/tag198.xml><?xml version="1.0" encoding="utf-8"?>
<p:tagLst xmlns:a="http://schemas.openxmlformats.org/drawingml/2006/main" xmlns:r="http://schemas.openxmlformats.org/officeDocument/2006/relationships" xmlns:p="http://schemas.openxmlformats.org/presentationml/2006/main">
  <p:tag name="AS_UNIQUEID" val="3"/>
</p:tagLst>
</file>

<file path=ppt/tags/tag199.xml><?xml version="1.0" encoding="utf-8"?>
<p:tagLst xmlns:a="http://schemas.openxmlformats.org/drawingml/2006/main" xmlns:r="http://schemas.openxmlformats.org/officeDocument/2006/relationships" xmlns:p="http://schemas.openxmlformats.org/presentationml/2006/main">
  <p:tag name="AS_UNIQUEID" val="4"/>
</p:tagLst>
</file>

<file path=ppt/tags/tag2.xml><?xml version="1.0" encoding="utf-8"?>
<p:tagLst xmlns:a="http://schemas.openxmlformats.org/drawingml/2006/main" xmlns:r="http://schemas.openxmlformats.org/officeDocument/2006/relationships" xmlns:p="http://schemas.openxmlformats.org/presentationml/2006/main">
  <p:tag name="AS_UNIQUEID" val="161"/>
</p:tagLst>
</file>

<file path=ppt/tags/tag20.xml><?xml version="1.0" encoding="utf-8"?>
<p:tagLst xmlns:a="http://schemas.openxmlformats.org/drawingml/2006/main" xmlns:r="http://schemas.openxmlformats.org/officeDocument/2006/relationships" xmlns:p="http://schemas.openxmlformats.org/presentationml/2006/main">
  <p:tag name="AS_UNIQUEID" val="183"/>
</p:tagLst>
</file>

<file path=ppt/tags/tag200.xml><?xml version="1.0" encoding="utf-8"?>
<p:tagLst xmlns:a="http://schemas.openxmlformats.org/drawingml/2006/main" xmlns:r="http://schemas.openxmlformats.org/officeDocument/2006/relationships" xmlns:p="http://schemas.openxmlformats.org/presentationml/2006/main">
  <p:tag name="AS_UNIQUEID" val="5"/>
</p:tagLst>
</file>

<file path=ppt/tags/tag201.xml><?xml version="1.0" encoding="utf-8"?>
<p:tagLst xmlns:a="http://schemas.openxmlformats.org/drawingml/2006/main" xmlns:r="http://schemas.openxmlformats.org/officeDocument/2006/relationships" xmlns:p="http://schemas.openxmlformats.org/presentationml/2006/main">
  <p:tag name="AS_UNIQUEID" val="6"/>
</p:tagLst>
</file>

<file path=ppt/tags/tag20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0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04.xml><?xml version="1.0" encoding="utf-8"?>
<p:tagLst xmlns:a="http://schemas.openxmlformats.org/drawingml/2006/main" xmlns:r="http://schemas.openxmlformats.org/officeDocument/2006/relationships" xmlns:p="http://schemas.openxmlformats.org/presentationml/2006/main">
  <p:tag name="AS_UNIQUEID" val="8"/>
</p:tagLst>
</file>

<file path=ppt/tags/tag205.xml><?xml version="1.0" encoding="utf-8"?>
<p:tagLst xmlns:a="http://schemas.openxmlformats.org/drawingml/2006/main" xmlns:r="http://schemas.openxmlformats.org/officeDocument/2006/relationships" xmlns:p="http://schemas.openxmlformats.org/presentationml/2006/main">
  <p:tag name="AS_UNIQUEID" val="9"/>
</p:tagLst>
</file>

<file path=ppt/tags/tag206.xml><?xml version="1.0" encoding="utf-8"?>
<p:tagLst xmlns:a="http://schemas.openxmlformats.org/drawingml/2006/main" xmlns:r="http://schemas.openxmlformats.org/officeDocument/2006/relationships" xmlns:p="http://schemas.openxmlformats.org/presentationml/2006/main">
  <p:tag name="AS_UNIQUEID" val="10"/>
</p:tagLst>
</file>

<file path=ppt/tags/tag207.xml><?xml version="1.0" encoding="utf-8"?>
<p:tagLst xmlns:a="http://schemas.openxmlformats.org/drawingml/2006/main" xmlns:r="http://schemas.openxmlformats.org/officeDocument/2006/relationships" xmlns:p="http://schemas.openxmlformats.org/presentationml/2006/main">
  <p:tag name="AS_UNIQUEID" val="11"/>
</p:tagLst>
</file>

<file path=ppt/tags/tag20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09.xml><?xml version="1.0" encoding="utf-8"?>
<p:tagLst xmlns:a="http://schemas.openxmlformats.org/drawingml/2006/main" xmlns:r="http://schemas.openxmlformats.org/officeDocument/2006/relationships" xmlns:p="http://schemas.openxmlformats.org/presentationml/2006/main">
  <p:tag name="AS_UNIQUEID" val="22"/>
</p:tagLst>
</file>

<file path=ppt/tags/tag21.xml><?xml version="1.0" encoding="utf-8"?>
<p:tagLst xmlns:a="http://schemas.openxmlformats.org/drawingml/2006/main" xmlns:r="http://schemas.openxmlformats.org/officeDocument/2006/relationships" xmlns:p="http://schemas.openxmlformats.org/presentationml/2006/main">
  <p:tag name="AS_UNIQUEID" val="184"/>
</p:tagLst>
</file>

<file path=ppt/tags/tag210.xml><?xml version="1.0" encoding="utf-8"?>
<p:tagLst xmlns:a="http://schemas.openxmlformats.org/drawingml/2006/main" xmlns:r="http://schemas.openxmlformats.org/officeDocument/2006/relationships" xmlns:p="http://schemas.openxmlformats.org/presentationml/2006/main">
  <p:tag name="AS_UNIQUEID" val="23"/>
</p:tagLst>
</file>

<file path=ppt/tags/tag211.xml><?xml version="1.0" encoding="utf-8"?>
<p:tagLst xmlns:a="http://schemas.openxmlformats.org/drawingml/2006/main" xmlns:r="http://schemas.openxmlformats.org/officeDocument/2006/relationships" xmlns:p="http://schemas.openxmlformats.org/presentationml/2006/main">
  <p:tag name="AS_UNIQUEID" val="24"/>
</p:tagLst>
</file>

<file path=ppt/tags/tag212.xml><?xml version="1.0" encoding="utf-8"?>
<p:tagLst xmlns:a="http://schemas.openxmlformats.org/drawingml/2006/main" xmlns:r="http://schemas.openxmlformats.org/officeDocument/2006/relationships" xmlns:p="http://schemas.openxmlformats.org/presentationml/2006/main">
  <p:tag name="AS_UNIQUEID" val="25"/>
</p:tagLst>
</file>

<file path=ppt/tags/tag213.xml><?xml version="1.0" encoding="utf-8"?>
<p:tagLst xmlns:a="http://schemas.openxmlformats.org/drawingml/2006/main" xmlns:r="http://schemas.openxmlformats.org/officeDocument/2006/relationships" xmlns:p="http://schemas.openxmlformats.org/presentationml/2006/main">
  <p:tag name="AS_UNIQUEID" val="26"/>
</p:tagLst>
</file>

<file path=ppt/tags/tag214.xml><?xml version="1.0" encoding="utf-8"?>
<p:tagLst xmlns:a="http://schemas.openxmlformats.org/drawingml/2006/main" xmlns:r="http://schemas.openxmlformats.org/officeDocument/2006/relationships" xmlns:p="http://schemas.openxmlformats.org/presentationml/2006/main">
  <p:tag name="AS_UNIQUEID" val="27"/>
</p:tagLst>
</file>

<file path=ppt/tags/tag215.xml><?xml version="1.0" encoding="utf-8"?>
<p:tagLst xmlns:a="http://schemas.openxmlformats.org/drawingml/2006/main" xmlns:r="http://schemas.openxmlformats.org/officeDocument/2006/relationships" xmlns:p="http://schemas.openxmlformats.org/presentationml/2006/main">
  <p:tag name="KSO_WM_BEAUTIFY_FLAG" val="#wm#"/>
  <p:tag name="KSO_WM_SLIDE_MODEL_TYPE" val="timeline"/>
  <p:tag name="KSO_WM_TEMPLATE_CATEGORY" val="basetag"/>
  <p:tag name="KSO_WM_TEMPLATE_INDEX" val="20163675"/>
</p:tagLst>
</file>

<file path=ppt/tags/tag216.xml><?xml version="1.0" encoding="utf-8"?>
<p:tagLst xmlns:a="http://schemas.openxmlformats.org/drawingml/2006/main" xmlns:r="http://schemas.openxmlformats.org/officeDocument/2006/relationships" xmlns:p="http://schemas.openxmlformats.org/presentationml/2006/main">
  <p:tag name="AS_UNIQUEID" val="32"/>
</p:tagLst>
</file>

<file path=ppt/tags/tag217.xml><?xml version="1.0" encoding="utf-8"?>
<p:tagLst xmlns:a="http://schemas.openxmlformats.org/drawingml/2006/main" xmlns:r="http://schemas.openxmlformats.org/officeDocument/2006/relationships" xmlns:p="http://schemas.openxmlformats.org/presentationml/2006/main">
  <p:tag name="AS_UNIQUEID" val="33"/>
</p:tagLst>
</file>

<file path=ppt/tags/tag218.xml><?xml version="1.0" encoding="utf-8"?>
<p:tagLst xmlns:a="http://schemas.openxmlformats.org/drawingml/2006/main" xmlns:r="http://schemas.openxmlformats.org/officeDocument/2006/relationships" xmlns:p="http://schemas.openxmlformats.org/presentationml/2006/main">
  <p:tag name="AS_UNIQUEID" val="34"/>
</p:tagLst>
</file>

<file path=ppt/tags/tag219.xml><?xml version="1.0" encoding="utf-8"?>
<p:tagLst xmlns:a="http://schemas.openxmlformats.org/drawingml/2006/main" xmlns:r="http://schemas.openxmlformats.org/officeDocument/2006/relationships" xmlns:p="http://schemas.openxmlformats.org/presentationml/2006/main">
  <p:tag name="AS_UNIQUEID" val="35"/>
</p:tagLst>
</file>

<file path=ppt/tags/tag22.xml><?xml version="1.0" encoding="utf-8"?>
<p:tagLst xmlns:a="http://schemas.openxmlformats.org/drawingml/2006/main" xmlns:r="http://schemas.openxmlformats.org/officeDocument/2006/relationships" xmlns:p="http://schemas.openxmlformats.org/presentationml/2006/main">
  <p:tag name="AS_UNIQUEID" val="185"/>
</p:tagLst>
</file>

<file path=ppt/tags/tag220.xml><?xml version="1.0" encoding="utf-8"?>
<p:tagLst xmlns:a="http://schemas.openxmlformats.org/drawingml/2006/main" xmlns:r="http://schemas.openxmlformats.org/officeDocument/2006/relationships" xmlns:p="http://schemas.openxmlformats.org/presentationml/2006/main">
  <p:tag name="AS_UNIQUEID" val="36"/>
</p:tagLst>
</file>

<file path=ppt/tags/tag221.xml><?xml version="1.0" encoding="utf-8"?>
<p:tagLst xmlns:a="http://schemas.openxmlformats.org/drawingml/2006/main" xmlns:r="http://schemas.openxmlformats.org/officeDocument/2006/relationships" xmlns:p="http://schemas.openxmlformats.org/presentationml/2006/main">
  <p:tag name="AS_UNIQUEID" val="37"/>
</p:tagLst>
</file>

<file path=ppt/tags/tag222.xml><?xml version="1.0" encoding="utf-8"?>
<p:tagLst xmlns:a="http://schemas.openxmlformats.org/drawingml/2006/main" xmlns:r="http://schemas.openxmlformats.org/officeDocument/2006/relationships" xmlns:p="http://schemas.openxmlformats.org/presentationml/2006/main">
  <p:tag name="AS_UNIQUEID" val="38"/>
</p:tagLst>
</file>

<file path=ppt/tags/tag223.xml><?xml version="1.0" encoding="utf-8"?>
<p:tagLst xmlns:a="http://schemas.openxmlformats.org/drawingml/2006/main" xmlns:r="http://schemas.openxmlformats.org/officeDocument/2006/relationships" xmlns:p="http://schemas.openxmlformats.org/presentationml/2006/main">
  <p:tag name="AS_UNIQUEID" val="39"/>
</p:tagLst>
</file>

<file path=ppt/tags/tag224.xml><?xml version="1.0" encoding="utf-8"?>
<p:tagLst xmlns:a="http://schemas.openxmlformats.org/drawingml/2006/main" xmlns:r="http://schemas.openxmlformats.org/officeDocument/2006/relationships" xmlns:p="http://schemas.openxmlformats.org/presentationml/2006/main">
  <p:tag name="AS_UNIQUEID" val="40"/>
</p:tagLst>
</file>

<file path=ppt/tags/tag225.xml><?xml version="1.0" encoding="utf-8"?>
<p:tagLst xmlns:a="http://schemas.openxmlformats.org/drawingml/2006/main" xmlns:r="http://schemas.openxmlformats.org/officeDocument/2006/relationships" xmlns:p="http://schemas.openxmlformats.org/presentationml/2006/main">
  <p:tag name="AS_UNIQUEID" val="41"/>
</p:tagLst>
</file>

<file path=ppt/tags/tag226.xml><?xml version="1.0" encoding="utf-8"?>
<p:tagLst xmlns:a="http://schemas.openxmlformats.org/drawingml/2006/main" xmlns:r="http://schemas.openxmlformats.org/officeDocument/2006/relationships" xmlns:p="http://schemas.openxmlformats.org/presentationml/2006/main">
  <p:tag name="AS_UNIQUEID" val="42"/>
</p:tagLst>
</file>

<file path=ppt/tags/tag227.xml><?xml version="1.0" encoding="utf-8"?>
<p:tagLst xmlns:a="http://schemas.openxmlformats.org/drawingml/2006/main" xmlns:r="http://schemas.openxmlformats.org/officeDocument/2006/relationships" xmlns:p="http://schemas.openxmlformats.org/presentationml/2006/main">
  <p:tag name="AS_UNIQUEID" val="43"/>
</p:tagLst>
</file>

<file path=ppt/tags/tag228.xml><?xml version="1.0" encoding="utf-8"?>
<p:tagLst xmlns:a="http://schemas.openxmlformats.org/drawingml/2006/main" xmlns:r="http://schemas.openxmlformats.org/officeDocument/2006/relationships" xmlns:p="http://schemas.openxmlformats.org/presentationml/2006/main">
  <p:tag name="AS_UNIQUEID" val="44"/>
</p:tagLst>
</file>

<file path=ppt/tags/tag229.xml><?xml version="1.0" encoding="utf-8"?>
<p:tagLst xmlns:a="http://schemas.openxmlformats.org/drawingml/2006/main" xmlns:r="http://schemas.openxmlformats.org/officeDocument/2006/relationships" xmlns:p="http://schemas.openxmlformats.org/presentationml/2006/main">
  <p:tag name="AS_UNIQUEID" val="45"/>
</p:tagLst>
</file>

<file path=ppt/tags/tag23.xml><?xml version="1.0" encoding="utf-8"?>
<p:tagLst xmlns:a="http://schemas.openxmlformats.org/drawingml/2006/main" xmlns:r="http://schemas.openxmlformats.org/officeDocument/2006/relationships" xmlns:p="http://schemas.openxmlformats.org/presentationml/2006/main">
  <p:tag name="AS_UNIQUEID" val="186"/>
</p:tagLst>
</file>

<file path=ppt/tags/tag230.xml><?xml version="1.0" encoding="utf-8"?>
<p:tagLst xmlns:a="http://schemas.openxmlformats.org/drawingml/2006/main" xmlns:r="http://schemas.openxmlformats.org/officeDocument/2006/relationships" xmlns:p="http://schemas.openxmlformats.org/presentationml/2006/main">
  <p:tag name="AS_UNIQUEID" val="46"/>
</p:tagLst>
</file>

<file path=ppt/tags/tag231.xml><?xml version="1.0" encoding="utf-8"?>
<p:tagLst xmlns:a="http://schemas.openxmlformats.org/drawingml/2006/main" xmlns:r="http://schemas.openxmlformats.org/officeDocument/2006/relationships" xmlns:p="http://schemas.openxmlformats.org/presentationml/2006/main">
  <p:tag name="AS_UNIQUEID" val="47"/>
</p:tagLst>
</file>

<file path=ppt/tags/tag232.xml><?xml version="1.0" encoding="utf-8"?>
<p:tagLst xmlns:a="http://schemas.openxmlformats.org/drawingml/2006/main" xmlns:r="http://schemas.openxmlformats.org/officeDocument/2006/relationships" xmlns:p="http://schemas.openxmlformats.org/presentationml/2006/main">
  <p:tag name="AS_UNIQUEID" val="48"/>
</p:tagLst>
</file>

<file path=ppt/tags/tag233.xml><?xml version="1.0" encoding="utf-8"?>
<p:tagLst xmlns:a="http://schemas.openxmlformats.org/drawingml/2006/main" xmlns:r="http://schemas.openxmlformats.org/officeDocument/2006/relationships" xmlns:p="http://schemas.openxmlformats.org/presentationml/2006/main">
  <p:tag name="AS_UNIQUEID" val="49"/>
</p:tagLst>
</file>

<file path=ppt/tags/tag234.xml><?xml version="1.0" encoding="utf-8"?>
<p:tagLst xmlns:a="http://schemas.openxmlformats.org/drawingml/2006/main" xmlns:r="http://schemas.openxmlformats.org/officeDocument/2006/relationships" xmlns:p="http://schemas.openxmlformats.org/presentationml/2006/main">
  <p:tag name="AS_UNIQUEID" val="50"/>
</p:tagLst>
</file>

<file path=ppt/tags/tag235.xml><?xml version="1.0" encoding="utf-8"?>
<p:tagLst xmlns:a="http://schemas.openxmlformats.org/drawingml/2006/main" xmlns:r="http://schemas.openxmlformats.org/officeDocument/2006/relationships" xmlns:p="http://schemas.openxmlformats.org/presentationml/2006/main">
  <p:tag name="AS_UNIQUEID" val="29"/>
</p:tagLst>
</file>

<file path=ppt/tags/tag236.xml><?xml version="1.0" encoding="utf-8"?>
<p:tagLst xmlns:a="http://schemas.openxmlformats.org/drawingml/2006/main" xmlns:r="http://schemas.openxmlformats.org/officeDocument/2006/relationships" xmlns:p="http://schemas.openxmlformats.org/presentationml/2006/main">
  <p:tag name="AS_UNIQUEID" val="30"/>
</p:tagLst>
</file>

<file path=ppt/tags/tag23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38.xml><?xml version="1.0" encoding="utf-8"?>
<p:tagLst xmlns:a="http://schemas.openxmlformats.org/drawingml/2006/main" xmlns:r="http://schemas.openxmlformats.org/officeDocument/2006/relationships" xmlns:p="http://schemas.openxmlformats.org/presentationml/2006/main">
  <p:tag name="AS_UNIQUEID" val="52"/>
</p:tagLst>
</file>

<file path=ppt/tags/tag239.xml><?xml version="1.0" encoding="utf-8"?>
<p:tagLst xmlns:a="http://schemas.openxmlformats.org/drawingml/2006/main" xmlns:r="http://schemas.openxmlformats.org/officeDocument/2006/relationships" xmlns:p="http://schemas.openxmlformats.org/presentationml/2006/main">
  <p:tag name="AS_UNIQUEID" val="53"/>
</p:tagLst>
</file>

<file path=ppt/tags/tag24.xml><?xml version="1.0" encoding="utf-8"?>
<p:tagLst xmlns:a="http://schemas.openxmlformats.org/drawingml/2006/main" xmlns:r="http://schemas.openxmlformats.org/officeDocument/2006/relationships" xmlns:p="http://schemas.openxmlformats.org/presentationml/2006/main">
  <p:tag name="AS_UNIQUEID" val="187"/>
</p:tagLst>
</file>

<file path=ppt/tags/tag240.xml><?xml version="1.0" encoding="utf-8"?>
<p:tagLst xmlns:a="http://schemas.openxmlformats.org/drawingml/2006/main" xmlns:r="http://schemas.openxmlformats.org/officeDocument/2006/relationships" xmlns:p="http://schemas.openxmlformats.org/presentationml/2006/main">
  <p:tag name="AS_UNIQUEID" val="54"/>
</p:tagLst>
</file>

<file path=ppt/tags/tag241.xml><?xml version="1.0" encoding="utf-8"?>
<p:tagLst xmlns:a="http://schemas.openxmlformats.org/drawingml/2006/main" xmlns:r="http://schemas.openxmlformats.org/officeDocument/2006/relationships" xmlns:p="http://schemas.openxmlformats.org/presentationml/2006/main">
  <p:tag name="AS_UNIQUEID" val="55"/>
</p:tagLst>
</file>

<file path=ppt/tags/tag242.xml><?xml version="1.0" encoding="utf-8"?>
<p:tagLst xmlns:a="http://schemas.openxmlformats.org/drawingml/2006/main" xmlns:r="http://schemas.openxmlformats.org/officeDocument/2006/relationships" xmlns:p="http://schemas.openxmlformats.org/presentationml/2006/main">
  <p:tag name="AS_UNIQUEID" val="56"/>
</p:tagLst>
</file>

<file path=ppt/tags/tag243.xml><?xml version="1.0" encoding="utf-8"?>
<p:tagLst xmlns:a="http://schemas.openxmlformats.org/drawingml/2006/main" xmlns:r="http://schemas.openxmlformats.org/officeDocument/2006/relationships" xmlns:p="http://schemas.openxmlformats.org/presentationml/2006/main">
  <p:tag name="AS_UNIQUEID" val="57"/>
</p:tagLst>
</file>

<file path=ppt/tags/tag24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45.xml><?xml version="1.0" encoding="utf-8"?>
<p:tagLst xmlns:a="http://schemas.openxmlformats.org/drawingml/2006/main" xmlns:r="http://schemas.openxmlformats.org/officeDocument/2006/relationships" xmlns:p="http://schemas.openxmlformats.org/presentationml/2006/main">
  <p:tag name="AS_UNIQUEID" val="59"/>
</p:tagLst>
</file>

<file path=ppt/tags/tag246.xml><?xml version="1.0" encoding="utf-8"?>
<p:tagLst xmlns:a="http://schemas.openxmlformats.org/drawingml/2006/main" xmlns:r="http://schemas.openxmlformats.org/officeDocument/2006/relationships" xmlns:p="http://schemas.openxmlformats.org/presentationml/2006/main">
  <p:tag name="AS_UNIQUEID" val="60"/>
</p:tagLst>
</file>

<file path=ppt/tags/tag247.xml><?xml version="1.0" encoding="utf-8"?>
<p:tagLst xmlns:a="http://schemas.openxmlformats.org/drawingml/2006/main" xmlns:r="http://schemas.openxmlformats.org/officeDocument/2006/relationships" xmlns:p="http://schemas.openxmlformats.org/presentationml/2006/main">
  <p:tag name="AS_UNIQUEID" val="61"/>
</p:tagLst>
</file>

<file path=ppt/tags/tag248.xml><?xml version="1.0" encoding="utf-8"?>
<p:tagLst xmlns:a="http://schemas.openxmlformats.org/drawingml/2006/main" xmlns:r="http://schemas.openxmlformats.org/officeDocument/2006/relationships" xmlns:p="http://schemas.openxmlformats.org/presentationml/2006/main">
  <p:tag name="AS_UNIQUEID" val="62"/>
</p:tagLst>
</file>

<file path=ppt/tags/tag249.xml><?xml version="1.0" encoding="utf-8"?>
<p:tagLst xmlns:a="http://schemas.openxmlformats.org/drawingml/2006/main" xmlns:r="http://schemas.openxmlformats.org/officeDocument/2006/relationships" xmlns:p="http://schemas.openxmlformats.org/presentationml/2006/main">
  <p:tag name="AS_UNIQUEID" val="63"/>
</p:tagLst>
</file>

<file path=ppt/tags/tag25.xml><?xml version="1.0" encoding="utf-8"?>
<p:tagLst xmlns:a="http://schemas.openxmlformats.org/drawingml/2006/main" xmlns:r="http://schemas.openxmlformats.org/officeDocument/2006/relationships" xmlns:p="http://schemas.openxmlformats.org/presentationml/2006/main">
  <p:tag name="AS_UNIQUEID" val="188"/>
</p:tagLst>
</file>

<file path=ppt/tags/tag25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5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5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53.xml><?xml version="1.0" encoding="utf-8"?>
<p:tagLst xmlns:a="http://schemas.openxmlformats.org/drawingml/2006/main" xmlns:r="http://schemas.openxmlformats.org/officeDocument/2006/relationships" xmlns:p="http://schemas.openxmlformats.org/presentationml/2006/main">
  <p:tag name="AS_UNIQUEID" val="65"/>
</p:tagLst>
</file>

<file path=ppt/tags/tag254.xml><?xml version="1.0" encoding="utf-8"?>
<p:tagLst xmlns:a="http://schemas.openxmlformats.org/drawingml/2006/main" xmlns:r="http://schemas.openxmlformats.org/officeDocument/2006/relationships" xmlns:p="http://schemas.openxmlformats.org/presentationml/2006/main">
  <p:tag name="AS_UNIQUEID" val="66"/>
</p:tagLst>
</file>

<file path=ppt/tags/tag255.xml><?xml version="1.0" encoding="utf-8"?>
<p:tagLst xmlns:a="http://schemas.openxmlformats.org/drawingml/2006/main" xmlns:r="http://schemas.openxmlformats.org/officeDocument/2006/relationships" xmlns:p="http://schemas.openxmlformats.org/presentationml/2006/main">
  <p:tag name="AS_UNIQUEID" val="67"/>
</p:tagLst>
</file>

<file path=ppt/tags/tag256.xml><?xml version="1.0" encoding="utf-8"?>
<p:tagLst xmlns:a="http://schemas.openxmlformats.org/drawingml/2006/main" xmlns:r="http://schemas.openxmlformats.org/officeDocument/2006/relationships" xmlns:p="http://schemas.openxmlformats.org/presentationml/2006/main">
  <p:tag name="AS_UNIQUEID" val="68"/>
</p:tagLst>
</file>

<file path=ppt/tags/tag257.xml><?xml version="1.0" encoding="utf-8"?>
<p:tagLst xmlns:a="http://schemas.openxmlformats.org/drawingml/2006/main" xmlns:r="http://schemas.openxmlformats.org/officeDocument/2006/relationships" xmlns:p="http://schemas.openxmlformats.org/presentationml/2006/main">
  <p:tag name="AS_UNIQUEID" val="69"/>
</p:tagLst>
</file>

<file path=ppt/tags/tag25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59.xml><?xml version="1.0" encoding="utf-8"?>
<p:tagLst xmlns:a="http://schemas.openxmlformats.org/drawingml/2006/main" xmlns:r="http://schemas.openxmlformats.org/officeDocument/2006/relationships" xmlns:p="http://schemas.openxmlformats.org/presentationml/2006/main">
  <p:tag name="AS_UNIQUEID" val="71"/>
</p:tagLst>
</file>

<file path=ppt/tags/tag26.xml><?xml version="1.0" encoding="utf-8"?>
<p:tagLst xmlns:a="http://schemas.openxmlformats.org/drawingml/2006/main" xmlns:r="http://schemas.openxmlformats.org/officeDocument/2006/relationships" xmlns:p="http://schemas.openxmlformats.org/presentationml/2006/main">
  <p:tag name="AS_UNIQUEID" val="189"/>
</p:tagLst>
</file>

<file path=ppt/tags/tag260.xml><?xml version="1.0" encoding="utf-8"?>
<p:tagLst xmlns:a="http://schemas.openxmlformats.org/drawingml/2006/main" xmlns:r="http://schemas.openxmlformats.org/officeDocument/2006/relationships" xmlns:p="http://schemas.openxmlformats.org/presentationml/2006/main">
  <p:tag name="AS_UNIQUEID" val="72"/>
</p:tagLst>
</file>

<file path=ppt/tags/tag261.xml><?xml version="1.0" encoding="utf-8"?>
<p:tagLst xmlns:a="http://schemas.openxmlformats.org/drawingml/2006/main" xmlns:r="http://schemas.openxmlformats.org/officeDocument/2006/relationships" xmlns:p="http://schemas.openxmlformats.org/presentationml/2006/main">
  <p:tag name="AS_UNIQUEID" val="73"/>
</p:tagLst>
</file>

<file path=ppt/tags/tag26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63.xml><?xml version="1.0" encoding="utf-8"?>
<p:tagLst xmlns:a="http://schemas.openxmlformats.org/drawingml/2006/main" xmlns:r="http://schemas.openxmlformats.org/officeDocument/2006/relationships" xmlns:p="http://schemas.openxmlformats.org/presentationml/2006/main">
  <p:tag name="AS_UNIQUEID" val="105"/>
</p:tagLst>
</file>

<file path=ppt/tags/tag264.xml><?xml version="1.0" encoding="utf-8"?>
<p:tagLst xmlns:a="http://schemas.openxmlformats.org/drawingml/2006/main" xmlns:r="http://schemas.openxmlformats.org/officeDocument/2006/relationships" xmlns:p="http://schemas.openxmlformats.org/presentationml/2006/main">
  <p:tag name="AS_UNIQUEID" val="106"/>
</p:tagLst>
</file>

<file path=ppt/tags/tag265.xml><?xml version="1.0" encoding="utf-8"?>
<p:tagLst xmlns:a="http://schemas.openxmlformats.org/drawingml/2006/main" xmlns:r="http://schemas.openxmlformats.org/officeDocument/2006/relationships" xmlns:p="http://schemas.openxmlformats.org/presentationml/2006/main">
  <p:tag name="AS_UNIQUEID" val="107"/>
</p:tagLst>
</file>

<file path=ppt/tags/tag26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67.xml><?xml version="1.0" encoding="utf-8"?>
<p:tagLst xmlns:a="http://schemas.openxmlformats.org/drawingml/2006/main" xmlns:r="http://schemas.openxmlformats.org/officeDocument/2006/relationships" xmlns:p="http://schemas.openxmlformats.org/presentationml/2006/main">
  <p:tag name="AS_UNIQUEID" val="109"/>
</p:tagLst>
</file>

<file path=ppt/tags/tag268.xml><?xml version="1.0" encoding="utf-8"?>
<p:tagLst xmlns:a="http://schemas.openxmlformats.org/drawingml/2006/main" xmlns:r="http://schemas.openxmlformats.org/officeDocument/2006/relationships" xmlns:p="http://schemas.openxmlformats.org/presentationml/2006/main">
  <p:tag name="AS_UNIQUEID" val="110"/>
</p:tagLst>
</file>

<file path=ppt/tags/tag2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7.xml><?xml version="1.0" encoding="utf-8"?>
<p:tagLst xmlns:a="http://schemas.openxmlformats.org/drawingml/2006/main" xmlns:r="http://schemas.openxmlformats.org/officeDocument/2006/relationships" xmlns:p="http://schemas.openxmlformats.org/presentationml/2006/main">
  <p:tag name="AS_UNIQUEID" val="190"/>
</p:tagLst>
</file>

<file path=ppt/tags/tag270.xml><?xml version="1.0" encoding="utf-8"?>
<p:tagLst xmlns:a="http://schemas.openxmlformats.org/drawingml/2006/main" xmlns:r="http://schemas.openxmlformats.org/officeDocument/2006/relationships" xmlns:p="http://schemas.openxmlformats.org/presentationml/2006/main">
  <p:tag name="AS_UNIQUEID" val="112"/>
</p:tagLst>
</file>

<file path=ppt/tags/tag271.xml><?xml version="1.0" encoding="utf-8"?>
<p:tagLst xmlns:a="http://schemas.openxmlformats.org/drawingml/2006/main" xmlns:r="http://schemas.openxmlformats.org/officeDocument/2006/relationships" xmlns:p="http://schemas.openxmlformats.org/presentationml/2006/main">
  <p:tag name="AS_UNIQUEID" val="113"/>
</p:tagLst>
</file>

<file path=ppt/tags/tag272.xml><?xml version="1.0" encoding="utf-8"?>
<p:tagLst xmlns:a="http://schemas.openxmlformats.org/drawingml/2006/main" xmlns:r="http://schemas.openxmlformats.org/officeDocument/2006/relationships" xmlns:p="http://schemas.openxmlformats.org/presentationml/2006/main">
  <p:tag name="AS_UNIQUEID" val="114"/>
</p:tagLst>
</file>

<file path=ppt/tags/tag2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74.xml><?xml version="1.0" encoding="utf-8"?>
<p:tagLst xmlns:a="http://schemas.openxmlformats.org/drawingml/2006/main" xmlns:r="http://schemas.openxmlformats.org/officeDocument/2006/relationships" xmlns:p="http://schemas.openxmlformats.org/presentationml/2006/main">
  <p:tag name="AS_UNIQUEID" val="116"/>
</p:tagLst>
</file>

<file path=ppt/tags/tag275.xml><?xml version="1.0" encoding="utf-8"?>
<p:tagLst xmlns:a="http://schemas.openxmlformats.org/drawingml/2006/main" xmlns:r="http://schemas.openxmlformats.org/officeDocument/2006/relationships" xmlns:p="http://schemas.openxmlformats.org/presentationml/2006/main">
  <p:tag name="AS_UNIQUEID" val="117"/>
</p:tagLst>
</file>

<file path=ppt/tags/tag276.xml><?xml version="1.0" encoding="utf-8"?>
<p:tagLst xmlns:a="http://schemas.openxmlformats.org/drawingml/2006/main" xmlns:r="http://schemas.openxmlformats.org/officeDocument/2006/relationships" xmlns:p="http://schemas.openxmlformats.org/presentationml/2006/main">
  <p:tag name="AS_UNIQUEID" val="118"/>
</p:tagLst>
</file>

<file path=ppt/tags/tag277.xml><?xml version="1.0" encoding="utf-8"?>
<p:tagLst xmlns:a="http://schemas.openxmlformats.org/drawingml/2006/main" xmlns:r="http://schemas.openxmlformats.org/officeDocument/2006/relationships" xmlns:p="http://schemas.openxmlformats.org/presentationml/2006/main">
  <p:tag name="AS_UNIQUEID" val="119"/>
</p:tagLst>
</file>

<file path=ppt/tags/tag278.xml><?xml version="1.0" encoding="utf-8"?>
<p:tagLst xmlns:a="http://schemas.openxmlformats.org/drawingml/2006/main" xmlns:r="http://schemas.openxmlformats.org/officeDocument/2006/relationships" xmlns:p="http://schemas.openxmlformats.org/presentationml/2006/main">
  <p:tag name="KSO_WM_BEAUTIFY_FLAG" val="#wm#"/>
  <p:tag name="KSO_WM_SLIDE_ID" val="basetag20163675_36"/>
  <p:tag name="KSO_WM_SLIDE_INDEX" val="36"/>
  <p:tag name="KSO_WM_SLIDE_ITEM_CNT" val="0"/>
  <p:tag name="KSO_WM_SLIDE_TYPE" val="text"/>
  <p:tag name="KSO_WM_TAG_VERSION" val="1.0"/>
  <p:tag name="KSO_WM_TEMPLATE_CATEGORY" val="basetag"/>
  <p:tag name="KSO_WM_TEMPLATE_INDEX" val="20163675"/>
</p:tagLst>
</file>

<file path=ppt/tags/tag279.xml><?xml version="1.0" encoding="utf-8"?>
<p:tagLst xmlns:a="http://schemas.openxmlformats.org/drawingml/2006/main" xmlns:r="http://schemas.openxmlformats.org/officeDocument/2006/relationships" xmlns:p="http://schemas.openxmlformats.org/presentationml/2006/main">
  <p:tag name="AS_UNIQUEID" val="125"/>
</p:tagLst>
</file>

<file path=ppt/tags/tag28.xml><?xml version="1.0" encoding="utf-8"?>
<p:tagLst xmlns:a="http://schemas.openxmlformats.org/drawingml/2006/main" xmlns:r="http://schemas.openxmlformats.org/officeDocument/2006/relationships" xmlns:p="http://schemas.openxmlformats.org/presentationml/2006/main">
  <p:tag name="AS_UNIQUEID" val="192"/>
</p:tagLst>
</file>

<file path=ppt/tags/tag280.xml><?xml version="1.0" encoding="utf-8"?>
<p:tagLst xmlns:a="http://schemas.openxmlformats.org/drawingml/2006/main" xmlns:r="http://schemas.openxmlformats.org/officeDocument/2006/relationships" xmlns:p="http://schemas.openxmlformats.org/presentationml/2006/main">
  <p:tag name="AS_UNIQUEID" val="126"/>
</p:tagLst>
</file>

<file path=ppt/tags/tag281.xml><?xml version="1.0" encoding="utf-8"?>
<p:tagLst xmlns:a="http://schemas.openxmlformats.org/drawingml/2006/main" xmlns:r="http://schemas.openxmlformats.org/officeDocument/2006/relationships" xmlns:p="http://schemas.openxmlformats.org/presentationml/2006/main">
  <p:tag name="AS_UNIQUEID" val="127"/>
</p:tagLst>
</file>

<file path=ppt/tags/tag282.xml><?xml version="1.0" encoding="utf-8"?>
<p:tagLst xmlns:a="http://schemas.openxmlformats.org/drawingml/2006/main" xmlns:r="http://schemas.openxmlformats.org/officeDocument/2006/relationships" xmlns:p="http://schemas.openxmlformats.org/presentationml/2006/main">
  <p:tag name="AS_UNIQUEID" val="128"/>
</p:tagLst>
</file>

<file path=ppt/tags/tag283.xml><?xml version="1.0" encoding="utf-8"?>
<p:tagLst xmlns:a="http://schemas.openxmlformats.org/drawingml/2006/main" xmlns:r="http://schemas.openxmlformats.org/officeDocument/2006/relationships" xmlns:p="http://schemas.openxmlformats.org/presentationml/2006/main">
  <p:tag name="AS_UNIQUEID" val="129"/>
</p:tagLst>
</file>

<file path=ppt/tags/tag284.xml><?xml version="1.0" encoding="utf-8"?>
<p:tagLst xmlns:a="http://schemas.openxmlformats.org/drawingml/2006/main" xmlns:r="http://schemas.openxmlformats.org/officeDocument/2006/relationships" xmlns:p="http://schemas.openxmlformats.org/presentationml/2006/main">
  <p:tag name="AS_UNIQUEID" val="132"/>
</p:tagLst>
</file>

<file path=ppt/tags/tag285.xml><?xml version="1.0" encoding="utf-8"?>
<p:tagLst xmlns:a="http://schemas.openxmlformats.org/drawingml/2006/main" xmlns:r="http://schemas.openxmlformats.org/officeDocument/2006/relationships" xmlns:p="http://schemas.openxmlformats.org/presentationml/2006/main">
  <p:tag name="AS_UNIQUEID" val="135"/>
</p:tagLst>
</file>

<file path=ppt/tags/tag286.xml><?xml version="1.0" encoding="utf-8"?>
<p:tagLst xmlns:a="http://schemas.openxmlformats.org/drawingml/2006/main" xmlns:r="http://schemas.openxmlformats.org/officeDocument/2006/relationships" xmlns:p="http://schemas.openxmlformats.org/presentationml/2006/main">
  <p:tag name="AS_UNIQUEID" val="136"/>
</p:tagLst>
</file>

<file path=ppt/tags/tag287.xml><?xml version="1.0" encoding="utf-8"?>
<p:tagLst xmlns:a="http://schemas.openxmlformats.org/drawingml/2006/main" xmlns:r="http://schemas.openxmlformats.org/officeDocument/2006/relationships" xmlns:p="http://schemas.openxmlformats.org/presentationml/2006/main">
  <p:tag name="AS_UNIQUEID" val="137"/>
</p:tagLst>
</file>

<file path=ppt/tags/tag288.xml><?xml version="1.0" encoding="utf-8"?>
<p:tagLst xmlns:a="http://schemas.openxmlformats.org/drawingml/2006/main" xmlns:r="http://schemas.openxmlformats.org/officeDocument/2006/relationships" xmlns:p="http://schemas.openxmlformats.org/presentationml/2006/main">
  <p:tag name="AS_UNIQUEID" val="133"/>
</p:tagLst>
</file>

<file path=ppt/tags/tag289.xml><?xml version="1.0" encoding="utf-8"?>
<p:tagLst xmlns:a="http://schemas.openxmlformats.org/drawingml/2006/main" xmlns:r="http://schemas.openxmlformats.org/officeDocument/2006/relationships" xmlns:p="http://schemas.openxmlformats.org/presentationml/2006/main">
  <p:tag name="AS_UNIQUEID" val="134"/>
</p:tagLst>
</file>

<file path=ppt/tags/tag29.xml><?xml version="1.0" encoding="utf-8"?>
<p:tagLst xmlns:a="http://schemas.openxmlformats.org/drawingml/2006/main" xmlns:r="http://schemas.openxmlformats.org/officeDocument/2006/relationships" xmlns:p="http://schemas.openxmlformats.org/presentationml/2006/main">
  <p:tag name="AS_UNIQUEID" val="193"/>
</p:tagLst>
</file>

<file path=ppt/tags/tag290.xml><?xml version="1.0" encoding="utf-8"?>
<p:tagLst xmlns:a="http://schemas.openxmlformats.org/drawingml/2006/main" xmlns:r="http://schemas.openxmlformats.org/officeDocument/2006/relationships" xmlns:p="http://schemas.openxmlformats.org/presentationml/2006/main">
  <p:tag name="AS_UNIQUEID" val="130"/>
</p:tagLst>
</file>

<file path=ppt/tags/tag291.xml><?xml version="1.0" encoding="utf-8"?>
<p:tagLst xmlns:a="http://schemas.openxmlformats.org/drawingml/2006/main" xmlns:r="http://schemas.openxmlformats.org/officeDocument/2006/relationships" xmlns:p="http://schemas.openxmlformats.org/presentationml/2006/main">
  <p:tag name="AS_UNIQUEID" val="131"/>
</p:tagLst>
</file>

<file path=ppt/tags/tag292.xml><?xml version="1.0" encoding="utf-8"?>
<p:tagLst xmlns:a="http://schemas.openxmlformats.org/drawingml/2006/main" xmlns:r="http://schemas.openxmlformats.org/officeDocument/2006/relationships" xmlns:p="http://schemas.openxmlformats.org/presentationml/2006/main">
  <p:tag name="AS_UNIQUEID" val="121"/>
</p:tagLst>
</file>

<file path=ppt/tags/tag293.xml><?xml version="1.0" encoding="utf-8"?>
<p:tagLst xmlns:a="http://schemas.openxmlformats.org/drawingml/2006/main" xmlns:r="http://schemas.openxmlformats.org/officeDocument/2006/relationships" xmlns:p="http://schemas.openxmlformats.org/presentationml/2006/main">
  <p:tag name="AS_UNIQUEID" val="122"/>
</p:tagLst>
</file>

<file path=ppt/tags/tag294.xml><?xml version="1.0" encoding="utf-8"?>
<p:tagLst xmlns:a="http://schemas.openxmlformats.org/drawingml/2006/main" xmlns:r="http://schemas.openxmlformats.org/officeDocument/2006/relationships" xmlns:p="http://schemas.openxmlformats.org/presentationml/2006/main">
  <p:tag name="AS_UNIQUEID" val="123"/>
</p:tagLst>
</file>

<file path=ppt/tags/tag29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96.xml><?xml version="1.0" encoding="utf-8"?>
<p:tagLst xmlns:a="http://schemas.openxmlformats.org/drawingml/2006/main" xmlns:r="http://schemas.openxmlformats.org/officeDocument/2006/relationships" xmlns:p="http://schemas.openxmlformats.org/presentationml/2006/main">
  <p:tag name="AS_UNIQUEID" val="139"/>
</p:tagLst>
</file>

<file path=ppt/tags/tag297.xml><?xml version="1.0" encoding="utf-8"?>
<p:tagLst xmlns:a="http://schemas.openxmlformats.org/drawingml/2006/main" xmlns:r="http://schemas.openxmlformats.org/officeDocument/2006/relationships" xmlns:p="http://schemas.openxmlformats.org/presentationml/2006/main">
  <p:tag name="AS_UNIQUEID" val="140"/>
</p:tagLst>
</file>

<file path=ppt/tags/tag29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299.xml><?xml version="1.0" encoding="utf-8"?>
<p:tagLst xmlns:a="http://schemas.openxmlformats.org/drawingml/2006/main" xmlns:r="http://schemas.openxmlformats.org/officeDocument/2006/relationships" xmlns:p="http://schemas.openxmlformats.org/presentationml/2006/main">
  <p:tag name="AS_UNIQUEID" val="142"/>
</p:tagLst>
</file>

<file path=ppt/tags/tag3.xml><?xml version="1.0" encoding="utf-8"?>
<p:tagLst xmlns:a="http://schemas.openxmlformats.org/drawingml/2006/main" xmlns:r="http://schemas.openxmlformats.org/officeDocument/2006/relationships" xmlns:p="http://schemas.openxmlformats.org/presentationml/2006/main">
  <p:tag name="AS_UNIQUEID" val="162"/>
</p:tagLst>
</file>

<file path=ppt/tags/tag30.xml><?xml version="1.0" encoding="utf-8"?>
<p:tagLst xmlns:a="http://schemas.openxmlformats.org/drawingml/2006/main" xmlns:r="http://schemas.openxmlformats.org/officeDocument/2006/relationships" xmlns:p="http://schemas.openxmlformats.org/presentationml/2006/main">
  <p:tag name="AS_UNIQUEID" val="194"/>
</p:tagLst>
</file>

<file path=ppt/tags/tag300.xml><?xml version="1.0" encoding="utf-8"?>
<p:tagLst xmlns:a="http://schemas.openxmlformats.org/drawingml/2006/main" xmlns:r="http://schemas.openxmlformats.org/officeDocument/2006/relationships" xmlns:p="http://schemas.openxmlformats.org/presentationml/2006/main">
  <p:tag name="AS_UNIQUEID" val="143"/>
</p:tagLst>
</file>

<file path=ppt/tags/tag301.xml><?xml version="1.0" encoding="utf-8"?>
<p:tagLst xmlns:a="http://schemas.openxmlformats.org/drawingml/2006/main" xmlns:r="http://schemas.openxmlformats.org/officeDocument/2006/relationships" xmlns:p="http://schemas.openxmlformats.org/presentationml/2006/main">
  <p:tag name="AS_UNIQUEID" val="144"/>
</p:tagLst>
</file>

<file path=ppt/tags/tag302.xml><?xml version="1.0" encoding="utf-8"?>
<p:tagLst xmlns:a="http://schemas.openxmlformats.org/drawingml/2006/main" xmlns:r="http://schemas.openxmlformats.org/officeDocument/2006/relationships" xmlns:p="http://schemas.openxmlformats.org/presentationml/2006/main">
  <p:tag name="AS_UNIQUEID" val="145"/>
</p:tagLst>
</file>

<file path=ppt/tags/tag30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304.xml><?xml version="1.0" encoding="utf-8"?>
<p:tagLst xmlns:a="http://schemas.openxmlformats.org/drawingml/2006/main" xmlns:r="http://schemas.openxmlformats.org/officeDocument/2006/relationships" xmlns:p="http://schemas.openxmlformats.org/presentationml/2006/main">
  <p:tag name="AS_UNIQUEID" val="147"/>
</p:tagLst>
</file>

<file path=ppt/tags/tag305.xml><?xml version="1.0" encoding="utf-8"?>
<p:tagLst xmlns:a="http://schemas.openxmlformats.org/drawingml/2006/main" xmlns:r="http://schemas.openxmlformats.org/officeDocument/2006/relationships" xmlns:p="http://schemas.openxmlformats.org/presentationml/2006/main">
  <p:tag name="AS_UNIQUEID" val="148"/>
</p:tagLst>
</file>

<file path=ppt/tags/tag306.xml><?xml version="1.0" encoding="utf-8"?>
<p:tagLst xmlns:a="http://schemas.openxmlformats.org/drawingml/2006/main" xmlns:r="http://schemas.openxmlformats.org/officeDocument/2006/relationships" xmlns:p="http://schemas.openxmlformats.org/presentationml/2006/main">
  <p:tag name="AS_UNIQUEID" val="149"/>
</p:tagLst>
</file>

<file path=ppt/tags/tag30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308.xml><?xml version="1.0" encoding="utf-8"?>
<p:tagLst xmlns:a="http://schemas.openxmlformats.org/drawingml/2006/main" xmlns:r="http://schemas.openxmlformats.org/officeDocument/2006/relationships" xmlns:p="http://schemas.openxmlformats.org/presentationml/2006/main">
  <p:tag name="AS_UNIQUEID" val="151"/>
</p:tagLst>
</file>

<file path=ppt/tags/tag309.xml><?xml version="1.0" encoding="utf-8"?>
<p:tagLst xmlns:a="http://schemas.openxmlformats.org/drawingml/2006/main" xmlns:r="http://schemas.openxmlformats.org/officeDocument/2006/relationships" xmlns:p="http://schemas.openxmlformats.org/presentationml/2006/main">
  <p:tag name="AS_UNIQUEID" val="152"/>
</p:tagLst>
</file>

<file path=ppt/tags/tag31.xml><?xml version="1.0" encoding="utf-8"?>
<p:tagLst xmlns:a="http://schemas.openxmlformats.org/drawingml/2006/main" xmlns:r="http://schemas.openxmlformats.org/officeDocument/2006/relationships" xmlns:p="http://schemas.openxmlformats.org/presentationml/2006/main">
  <p:tag name="AS_UNIQUEID" val="195"/>
</p:tagLst>
</file>

<file path=ppt/tags/tag310.xml><?xml version="1.0" encoding="utf-8"?>
<p:tagLst xmlns:a="http://schemas.openxmlformats.org/drawingml/2006/main" xmlns:r="http://schemas.openxmlformats.org/officeDocument/2006/relationships" xmlns:p="http://schemas.openxmlformats.org/presentationml/2006/main">
  <p:tag name="AS_UNIQUEID" val="153"/>
</p:tagLst>
</file>

<file path=ppt/tags/tag311.xml><?xml version="1.0" encoding="utf-8"?>
<p:tagLst xmlns:a="http://schemas.openxmlformats.org/drawingml/2006/main" xmlns:r="http://schemas.openxmlformats.org/officeDocument/2006/relationships" xmlns:p="http://schemas.openxmlformats.org/presentationml/2006/main">
  <p:tag name="AS_UNIQUEID" val="155"/>
</p:tagLst>
</file>

<file path=ppt/tags/tag312.xml><?xml version="1.0" encoding="utf-8"?>
<p:tagLst xmlns:a="http://schemas.openxmlformats.org/drawingml/2006/main" xmlns:r="http://schemas.openxmlformats.org/officeDocument/2006/relationships" xmlns:p="http://schemas.openxmlformats.org/presentationml/2006/main">
  <p:tag name="AS_UNIQUEID" val="156"/>
</p:tagLst>
</file>

<file path=ppt/tags/tag313.xml><?xml version="1.0" encoding="utf-8"?>
<p:tagLst xmlns:a="http://schemas.openxmlformats.org/drawingml/2006/main" xmlns:r="http://schemas.openxmlformats.org/officeDocument/2006/relationships" xmlns:p="http://schemas.openxmlformats.org/presentationml/2006/main">
  <p:tag name="AS_UNIQUEID" val="157"/>
</p:tagLst>
</file>

<file path=ppt/tags/tag314.xml><?xml version="1.0" encoding="utf-8"?>
<p:tagLst xmlns:a="http://schemas.openxmlformats.org/drawingml/2006/main" xmlns:r="http://schemas.openxmlformats.org/officeDocument/2006/relationships" xmlns:p="http://schemas.openxmlformats.org/presentationml/2006/main">
  <p:tag name="AS_UNIQUEID" val="158"/>
</p:tagLst>
</file>

<file path=ppt/tags/tag315.xml><?xml version="1.0" encoding="utf-8"?>
<p:tagLst xmlns:a="http://schemas.openxmlformats.org/drawingml/2006/main" xmlns:r="http://schemas.openxmlformats.org/officeDocument/2006/relationships" xmlns:p="http://schemas.openxmlformats.org/presentationml/2006/main">
  <p:tag name="AS_UNIQUEID" val="395"/>
</p:tagLst>
</file>

<file path=ppt/tags/tag32.xml><?xml version="1.0" encoding="utf-8"?>
<p:tagLst xmlns:a="http://schemas.openxmlformats.org/drawingml/2006/main" xmlns:r="http://schemas.openxmlformats.org/officeDocument/2006/relationships" xmlns:p="http://schemas.openxmlformats.org/presentationml/2006/main">
  <p:tag name="AS_UNIQUEID" val="197"/>
</p:tagLst>
</file>

<file path=ppt/tags/tag33.xml><?xml version="1.0" encoding="utf-8"?>
<p:tagLst xmlns:a="http://schemas.openxmlformats.org/drawingml/2006/main" xmlns:r="http://schemas.openxmlformats.org/officeDocument/2006/relationships" xmlns:p="http://schemas.openxmlformats.org/presentationml/2006/main">
  <p:tag name="AS_UNIQUEID" val="198"/>
</p:tagLst>
</file>

<file path=ppt/tags/tag34.xml><?xml version="1.0" encoding="utf-8"?>
<p:tagLst xmlns:a="http://schemas.openxmlformats.org/drawingml/2006/main" xmlns:r="http://schemas.openxmlformats.org/officeDocument/2006/relationships" xmlns:p="http://schemas.openxmlformats.org/presentationml/2006/main">
  <p:tag name="AS_UNIQUEID" val="199"/>
</p:tagLst>
</file>

<file path=ppt/tags/tag35.xml><?xml version="1.0" encoding="utf-8"?>
<p:tagLst xmlns:a="http://schemas.openxmlformats.org/drawingml/2006/main" xmlns:r="http://schemas.openxmlformats.org/officeDocument/2006/relationships" xmlns:p="http://schemas.openxmlformats.org/presentationml/2006/main">
  <p:tag name="AS_UNIQUEID" val="201"/>
</p:tagLst>
</file>

<file path=ppt/tags/tag36.xml><?xml version="1.0" encoding="utf-8"?>
<p:tagLst xmlns:a="http://schemas.openxmlformats.org/drawingml/2006/main" xmlns:r="http://schemas.openxmlformats.org/officeDocument/2006/relationships" xmlns:p="http://schemas.openxmlformats.org/presentationml/2006/main">
  <p:tag name="AS_UNIQUEID" val="202"/>
</p:tagLst>
</file>

<file path=ppt/tags/tag37.xml><?xml version="1.0" encoding="utf-8"?>
<p:tagLst xmlns:a="http://schemas.openxmlformats.org/drawingml/2006/main" xmlns:r="http://schemas.openxmlformats.org/officeDocument/2006/relationships" xmlns:p="http://schemas.openxmlformats.org/presentationml/2006/main">
  <p:tag name="AS_UNIQUEID" val="203"/>
</p:tagLst>
</file>

<file path=ppt/tags/tag38.xml><?xml version="1.0" encoding="utf-8"?>
<p:tagLst xmlns:a="http://schemas.openxmlformats.org/drawingml/2006/main" xmlns:r="http://schemas.openxmlformats.org/officeDocument/2006/relationships" xmlns:p="http://schemas.openxmlformats.org/presentationml/2006/main">
  <p:tag name="AS_UNIQUEID" val="204"/>
</p:tagLst>
</file>

<file path=ppt/tags/tag39.xml><?xml version="1.0" encoding="utf-8"?>
<p:tagLst xmlns:a="http://schemas.openxmlformats.org/drawingml/2006/main" xmlns:r="http://schemas.openxmlformats.org/officeDocument/2006/relationships" xmlns:p="http://schemas.openxmlformats.org/presentationml/2006/main">
  <p:tag name="AS_UNIQUEID" val="205"/>
</p:tagLst>
</file>

<file path=ppt/tags/tag4.xml><?xml version="1.0" encoding="utf-8"?>
<p:tagLst xmlns:a="http://schemas.openxmlformats.org/drawingml/2006/main" xmlns:r="http://schemas.openxmlformats.org/officeDocument/2006/relationships" xmlns:p="http://schemas.openxmlformats.org/presentationml/2006/main">
  <p:tag name="AS_UNIQUEID" val="164"/>
</p:tagLst>
</file>

<file path=ppt/tags/tag40.xml><?xml version="1.0" encoding="utf-8"?>
<p:tagLst xmlns:a="http://schemas.openxmlformats.org/drawingml/2006/main" xmlns:r="http://schemas.openxmlformats.org/officeDocument/2006/relationships" xmlns:p="http://schemas.openxmlformats.org/presentationml/2006/main">
  <p:tag name="AS_UNIQUEID" val="206"/>
</p:tagLst>
</file>

<file path=ppt/tags/tag41.xml><?xml version="1.0" encoding="utf-8"?>
<p:tagLst xmlns:a="http://schemas.openxmlformats.org/drawingml/2006/main" xmlns:r="http://schemas.openxmlformats.org/officeDocument/2006/relationships" xmlns:p="http://schemas.openxmlformats.org/presentationml/2006/main">
  <p:tag name="AS_UNIQUEID" val="208"/>
</p:tagLst>
</file>

<file path=ppt/tags/tag42.xml><?xml version="1.0" encoding="utf-8"?>
<p:tagLst xmlns:a="http://schemas.openxmlformats.org/drawingml/2006/main" xmlns:r="http://schemas.openxmlformats.org/officeDocument/2006/relationships" xmlns:p="http://schemas.openxmlformats.org/presentationml/2006/main">
  <p:tag name="AS_UNIQUEID" val="209"/>
</p:tagLst>
</file>

<file path=ppt/tags/tag43.xml><?xml version="1.0" encoding="utf-8"?>
<p:tagLst xmlns:a="http://schemas.openxmlformats.org/drawingml/2006/main" xmlns:r="http://schemas.openxmlformats.org/officeDocument/2006/relationships" xmlns:p="http://schemas.openxmlformats.org/presentationml/2006/main">
  <p:tag name="AS_UNIQUEID" val="210"/>
</p:tagLst>
</file>

<file path=ppt/tags/tag44.xml><?xml version="1.0" encoding="utf-8"?>
<p:tagLst xmlns:a="http://schemas.openxmlformats.org/drawingml/2006/main" xmlns:r="http://schemas.openxmlformats.org/officeDocument/2006/relationships" xmlns:p="http://schemas.openxmlformats.org/presentationml/2006/main">
  <p:tag name="AS_UNIQUEID" val="211"/>
</p:tagLst>
</file>

<file path=ppt/tags/tag45.xml><?xml version="1.0" encoding="utf-8"?>
<p:tagLst xmlns:a="http://schemas.openxmlformats.org/drawingml/2006/main" xmlns:r="http://schemas.openxmlformats.org/officeDocument/2006/relationships" xmlns:p="http://schemas.openxmlformats.org/presentationml/2006/main">
  <p:tag name="AS_UNIQUEID" val="212"/>
</p:tagLst>
</file>

<file path=ppt/tags/tag46.xml><?xml version="1.0" encoding="utf-8"?>
<p:tagLst xmlns:a="http://schemas.openxmlformats.org/drawingml/2006/main" xmlns:r="http://schemas.openxmlformats.org/officeDocument/2006/relationships" xmlns:p="http://schemas.openxmlformats.org/presentationml/2006/main">
  <p:tag name="AS_UNIQUEID" val="213"/>
</p:tagLst>
</file>

<file path=ppt/tags/tag47.xml><?xml version="1.0" encoding="utf-8"?>
<p:tagLst xmlns:a="http://schemas.openxmlformats.org/drawingml/2006/main" xmlns:r="http://schemas.openxmlformats.org/officeDocument/2006/relationships" xmlns:p="http://schemas.openxmlformats.org/presentationml/2006/main">
  <p:tag name="AS_UNIQUEID" val="215"/>
</p:tagLst>
</file>

<file path=ppt/tags/tag48.xml><?xml version="1.0" encoding="utf-8"?>
<p:tagLst xmlns:a="http://schemas.openxmlformats.org/drawingml/2006/main" xmlns:r="http://schemas.openxmlformats.org/officeDocument/2006/relationships" xmlns:p="http://schemas.openxmlformats.org/presentationml/2006/main">
  <p:tag name="AS_UNIQUEID" val="216"/>
</p:tagLst>
</file>

<file path=ppt/tags/tag49.xml><?xml version="1.0" encoding="utf-8"?>
<p:tagLst xmlns:a="http://schemas.openxmlformats.org/drawingml/2006/main" xmlns:r="http://schemas.openxmlformats.org/officeDocument/2006/relationships" xmlns:p="http://schemas.openxmlformats.org/presentationml/2006/main">
  <p:tag name="AS_UNIQUEID" val="217"/>
</p:tagLst>
</file>

<file path=ppt/tags/tag5.xml><?xml version="1.0" encoding="utf-8"?>
<p:tagLst xmlns:a="http://schemas.openxmlformats.org/drawingml/2006/main" xmlns:r="http://schemas.openxmlformats.org/officeDocument/2006/relationships" xmlns:p="http://schemas.openxmlformats.org/presentationml/2006/main">
  <p:tag name="AS_UNIQUEID" val="165"/>
</p:tagLst>
</file>

<file path=ppt/tags/tag50.xml><?xml version="1.0" encoding="utf-8"?>
<p:tagLst xmlns:a="http://schemas.openxmlformats.org/drawingml/2006/main" xmlns:r="http://schemas.openxmlformats.org/officeDocument/2006/relationships" xmlns:p="http://schemas.openxmlformats.org/presentationml/2006/main">
  <p:tag name="AS_UNIQUEID" val="218"/>
</p:tagLst>
</file>

<file path=ppt/tags/tag51.xml><?xml version="1.0" encoding="utf-8"?>
<p:tagLst xmlns:a="http://schemas.openxmlformats.org/drawingml/2006/main" xmlns:r="http://schemas.openxmlformats.org/officeDocument/2006/relationships" xmlns:p="http://schemas.openxmlformats.org/presentationml/2006/main">
  <p:tag name="AS_UNIQUEID" val="219"/>
</p:tagLst>
</file>

<file path=ppt/tags/tag52.xml><?xml version="1.0" encoding="utf-8"?>
<p:tagLst xmlns:a="http://schemas.openxmlformats.org/drawingml/2006/main" xmlns:r="http://schemas.openxmlformats.org/officeDocument/2006/relationships" xmlns:p="http://schemas.openxmlformats.org/presentationml/2006/main">
  <p:tag name="AS_UNIQUEID" val="221"/>
</p:tagLst>
</file>

<file path=ppt/tags/tag53.xml><?xml version="1.0" encoding="utf-8"?>
<p:tagLst xmlns:a="http://schemas.openxmlformats.org/drawingml/2006/main" xmlns:r="http://schemas.openxmlformats.org/officeDocument/2006/relationships" xmlns:p="http://schemas.openxmlformats.org/presentationml/2006/main">
  <p:tag name="AS_UNIQUEID" val="222"/>
</p:tagLst>
</file>

<file path=ppt/tags/tag54.xml><?xml version="1.0" encoding="utf-8"?>
<p:tagLst xmlns:a="http://schemas.openxmlformats.org/drawingml/2006/main" xmlns:r="http://schemas.openxmlformats.org/officeDocument/2006/relationships" xmlns:p="http://schemas.openxmlformats.org/presentationml/2006/main">
  <p:tag name="AS_UNIQUEID" val="223"/>
</p:tagLst>
</file>

<file path=ppt/tags/tag55.xml><?xml version="1.0" encoding="utf-8"?>
<p:tagLst xmlns:a="http://schemas.openxmlformats.org/drawingml/2006/main" xmlns:r="http://schemas.openxmlformats.org/officeDocument/2006/relationships" xmlns:p="http://schemas.openxmlformats.org/presentationml/2006/main">
  <p:tag name="AS_UNIQUEID" val="224"/>
</p:tagLst>
</file>

<file path=ppt/tags/tag56.xml><?xml version="1.0" encoding="utf-8"?>
<p:tagLst xmlns:a="http://schemas.openxmlformats.org/drawingml/2006/main" xmlns:r="http://schemas.openxmlformats.org/officeDocument/2006/relationships" xmlns:p="http://schemas.openxmlformats.org/presentationml/2006/main">
  <p:tag name="AS_UNIQUEID" val="225"/>
</p:tagLst>
</file>

<file path=ppt/tags/tag57.xml><?xml version="1.0" encoding="utf-8"?>
<p:tagLst xmlns:a="http://schemas.openxmlformats.org/drawingml/2006/main" xmlns:r="http://schemas.openxmlformats.org/officeDocument/2006/relationships" xmlns:p="http://schemas.openxmlformats.org/presentationml/2006/main">
  <p:tag name="AS_UNIQUEID" val="228"/>
</p:tagLst>
</file>

<file path=ppt/tags/tag58.xml><?xml version="1.0" encoding="utf-8"?>
<p:tagLst xmlns:a="http://schemas.openxmlformats.org/drawingml/2006/main" xmlns:r="http://schemas.openxmlformats.org/officeDocument/2006/relationships" xmlns:p="http://schemas.openxmlformats.org/presentationml/2006/main">
  <p:tag name="AS_UNIQUEID" val="229"/>
</p:tagLst>
</file>

<file path=ppt/tags/tag59.xml><?xml version="1.0" encoding="utf-8"?>
<p:tagLst xmlns:a="http://schemas.openxmlformats.org/drawingml/2006/main" xmlns:r="http://schemas.openxmlformats.org/officeDocument/2006/relationships" xmlns:p="http://schemas.openxmlformats.org/presentationml/2006/main">
  <p:tag name="AS_UNIQUEID" val="230"/>
</p:tagLst>
</file>

<file path=ppt/tags/tag6.xml><?xml version="1.0" encoding="utf-8"?>
<p:tagLst xmlns:a="http://schemas.openxmlformats.org/drawingml/2006/main" xmlns:r="http://schemas.openxmlformats.org/officeDocument/2006/relationships" xmlns:p="http://schemas.openxmlformats.org/presentationml/2006/main">
  <p:tag name="AS_UNIQUEID" val="166"/>
</p:tagLst>
</file>

<file path=ppt/tags/tag60.xml><?xml version="1.0" encoding="utf-8"?>
<p:tagLst xmlns:a="http://schemas.openxmlformats.org/drawingml/2006/main" xmlns:r="http://schemas.openxmlformats.org/officeDocument/2006/relationships" xmlns:p="http://schemas.openxmlformats.org/presentationml/2006/main">
  <p:tag name="AS_UNIQUEID" val="231"/>
</p:tagLst>
</file>

<file path=ppt/tags/tag61.xml><?xml version="1.0" encoding="utf-8"?>
<p:tagLst xmlns:a="http://schemas.openxmlformats.org/drawingml/2006/main" xmlns:r="http://schemas.openxmlformats.org/officeDocument/2006/relationships" xmlns:p="http://schemas.openxmlformats.org/presentationml/2006/main">
  <p:tag name="AS_UNIQUEID" val="232"/>
</p:tagLst>
</file>

<file path=ppt/tags/tag62.xml><?xml version="1.0" encoding="utf-8"?>
<p:tagLst xmlns:a="http://schemas.openxmlformats.org/drawingml/2006/main" xmlns:r="http://schemas.openxmlformats.org/officeDocument/2006/relationships" xmlns:p="http://schemas.openxmlformats.org/presentationml/2006/main">
  <p:tag name="AS_UNIQUEID" val="233"/>
</p:tagLst>
</file>

<file path=ppt/tags/tag63.xml><?xml version="1.0" encoding="utf-8"?>
<p:tagLst xmlns:a="http://schemas.openxmlformats.org/drawingml/2006/main" xmlns:r="http://schemas.openxmlformats.org/officeDocument/2006/relationships" xmlns:p="http://schemas.openxmlformats.org/presentationml/2006/main">
  <p:tag name="AS_UNIQUEID" val="235"/>
</p:tagLst>
</file>

<file path=ppt/tags/tag64.xml><?xml version="1.0" encoding="utf-8"?>
<p:tagLst xmlns:a="http://schemas.openxmlformats.org/drawingml/2006/main" xmlns:r="http://schemas.openxmlformats.org/officeDocument/2006/relationships" xmlns:p="http://schemas.openxmlformats.org/presentationml/2006/main">
  <p:tag name="AS_UNIQUEID" val="236"/>
</p:tagLst>
</file>

<file path=ppt/tags/tag65.xml><?xml version="1.0" encoding="utf-8"?>
<p:tagLst xmlns:a="http://schemas.openxmlformats.org/drawingml/2006/main" xmlns:r="http://schemas.openxmlformats.org/officeDocument/2006/relationships" xmlns:p="http://schemas.openxmlformats.org/presentationml/2006/main">
  <p:tag name="AS_UNIQUEID" val="237"/>
</p:tagLst>
</file>

<file path=ppt/tags/tag66.xml><?xml version="1.0" encoding="utf-8"?>
<p:tagLst xmlns:a="http://schemas.openxmlformats.org/drawingml/2006/main" xmlns:r="http://schemas.openxmlformats.org/officeDocument/2006/relationships" xmlns:p="http://schemas.openxmlformats.org/presentationml/2006/main">
  <p:tag name="AS_UNIQUEID" val="238"/>
</p:tagLst>
</file>

<file path=ppt/tags/tag67.xml><?xml version="1.0" encoding="utf-8"?>
<p:tagLst xmlns:a="http://schemas.openxmlformats.org/drawingml/2006/main" xmlns:r="http://schemas.openxmlformats.org/officeDocument/2006/relationships" xmlns:p="http://schemas.openxmlformats.org/presentationml/2006/main">
  <p:tag name="AS_UNIQUEID" val="239"/>
</p:tagLst>
</file>

<file path=ppt/tags/tag68.xml><?xml version="1.0" encoding="utf-8"?>
<p:tagLst xmlns:a="http://schemas.openxmlformats.org/drawingml/2006/main" xmlns:r="http://schemas.openxmlformats.org/officeDocument/2006/relationships" xmlns:p="http://schemas.openxmlformats.org/presentationml/2006/main">
  <p:tag name="AS_UNIQUEID" val="240"/>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7.xml><?xml version="1.0" encoding="utf-8"?>
<p:tagLst xmlns:a="http://schemas.openxmlformats.org/drawingml/2006/main" xmlns:r="http://schemas.openxmlformats.org/officeDocument/2006/relationships" xmlns:p="http://schemas.openxmlformats.org/presentationml/2006/main">
  <p:tag name="AS_UNIQUEID" val="167"/>
</p:tagLst>
</file>

<file path=ppt/tags/tag70.xml><?xml version="1.0" encoding="utf-8"?>
<p:tagLst xmlns:a="http://schemas.openxmlformats.org/drawingml/2006/main" xmlns:r="http://schemas.openxmlformats.org/officeDocument/2006/relationships" xmlns:p="http://schemas.openxmlformats.org/presentationml/2006/main">
  <p:tag name="AS_UNIQUEID" val="263"/>
</p:tagLst>
</file>

<file path=ppt/tags/tag71.xml><?xml version="1.0" encoding="utf-8"?>
<p:tagLst xmlns:a="http://schemas.openxmlformats.org/drawingml/2006/main" xmlns:r="http://schemas.openxmlformats.org/officeDocument/2006/relationships" xmlns:p="http://schemas.openxmlformats.org/presentationml/2006/main">
  <p:tag name="AS_UNIQUEID" val="264"/>
</p:tagLst>
</file>

<file path=ppt/tags/tag72.xml><?xml version="1.0" encoding="utf-8"?>
<p:tagLst xmlns:a="http://schemas.openxmlformats.org/drawingml/2006/main" xmlns:r="http://schemas.openxmlformats.org/officeDocument/2006/relationships" xmlns:p="http://schemas.openxmlformats.org/presentationml/2006/main">
  <p:tag name="AS_UNIQUEID" val="265"/>
</p:tagLst>
</file>

<file path=ppt/tags/tag73.xml><?xml version="1.0" encoding="utf-8"?>
<p:tagLst xmlns:a="http://schemas.openxmlformats.org/drawingml/2006/main" xmlns:r="http://schemas.openxmlformats.org/officeDocument/2006/relationships" xmlns:p="http://schemas.openxmlformats.org/presentationml/2006/main">
  <p:tag name="AS_UNIQUEID" val="266"/>
</p:tagLst>
</file>

<file path=ppt/tags/tag74.xml><?xml version="1.0" encoding="utf-8"?>
<p:tagLst xmlns:a="http://schemas.openxmlformats.org/drawingml/2006/main" xmlns:r="http://schemas.openxmlformats.org/officeDocument/2006/relationships" xmlns:p="http://schemas.openxmlformats.org/presentationml/2006/main">
  <p:tag name="AS_UNIQUEID" val="267"/>
</p:tagLst>
</file>

<file path=ppt/tags/tag75.xml><?xml version="1.0" encoding="utf-8"?>
<p:tagLst xmlns:a="http://schemas.openxmlformats.org/drawingml/2006/main" xmlns:r="http://schemas.openxmlformats.org/officeDocument/2006/relationships" xmlns:p="http://schemas.openxmlformats.org/presentationml/2006/main">
  <p:tag name="AS_UNIQUEID" val="268"/>
</p:tagLst>
</file>

<file path=ppt/tags/tag76.xml><?xml version="1.0" encoding="utf-8"?>
<p:tagLst xmlns:a="http://schemas.openxmlformats.org/drawingml/2006/main" xmlns:r="http://schemas.openxmlformats.org/officeDocument/2006/relationships" xmlns:p="http://schemas.openxmlformats.org/presentationml/2006/main">
  <p:tag name="AS_UNIQUEID" val="260"/>
</p:tagLst>
</file>

<file path=ppt/tags/tag77.xml><?xml version="1.0" encoding="utf-8"?>
<p:tagLst xmlns:a="http://schemas.openxmlformats.org/drawingml/2006/main" xmlns:r="http://schemas.openxmlformats.org/officeDocument/2006/relationships" xmlns:p="http://schemas.openxmlformats.org/presentationml/2006/main">
  <p:tag name="AS_UNIQUEID" val="261"/>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79.xml><?xml version="1.0" encoding="utf-8"?>
<p:tagLst xmlns:a="http://schemas.openxmlformats.org/drawingml/2006/main" xmlns:r="http://schemas.openxmlformats.org/officeDocument/2006/relationships" xmlns:p="http://schemas.openxmlformats.org/presentationml/2006/main">
  <p:tag name="AS_UNIQUEID" val="284"/>
</p:tagLst>
</file>

<file path=ppt/tags/tag8.xml><?xml version="1.0" encoding="utf-8"?>
<p:tagLst xmlns:a="http://schemas.openxmlformats.org/drawingml/2006/main" xmlns:r="http://schemas.openxmlformats.org/officeDocument/2006/relationships" xmlns:p="http://schemas.openxmlformats.org/presentationml/2006/main">
  <p:tag name="AS_UNIQUEID" val="168"/>
</p:tagLst>
</file>

<file path=ppt/tags/tag80.xml><?xml version="1.0" encoding="utf-8"?>
<p:tagLst xmlns:a="http://schemas.openxmlformats.org/drawingml/2006/main" xmlns:r="http://schemas.openxmlformats.org/officeDocument/2006/relationships" xmlns:p="http://schemas.openxmlformats.org/presentationml/2006/main">
  <p:tag name="AS_UNIQUEID" val="285"/>
</p:tagLst>
</file>

<file path=ppt/tags/tag81.xml><?xml version="1.0" encoding="utf-8"?>
<p:tagLst xmlns:a="http://schemas.openxmlformats.org/drawingml/2006/main" xmlns:r="http://schemas.openxmlformats.org/officeDocument/2006/relationships" xmlns:p="http://schemas.openxmlformats.org/presentationml/2006/main">
  <p:tag name="AS_UNIQUEID" val="286"/>
</p:tagLst>
</file>

<file path=ppt/tags/tag82.xml><?xml version="1.0" encoding="utf-8"?>
<p:tagLst xmlns:a="http://schemas.openxmlformats.org/drawingml/2006/main" xmlns:r="http://schemas.openxmlformats.org/officeDocument/2006/relationships" xmlns:p="http://schemas.openxmlformats.org/presentationml/2006/main">
  <p:tag name="AS_UNIQUEID" val="287"/>
</p:tagLst>
</file>

<file path=ppt/tags/tag83.xml><?xml version="1.0" encoding="utf-8"?>
<p:tagLst xmlns:a="http://schemas.openxmlformats.org/drawingml/2006/main" xmlns:r="http://schemas.openxmlformats.org/officeDocument/2006/relationships" xmlns:p="http://schemas.openxmlformats.org/presentationml/2006/main">
  <p:tag name="AS_UNIQUEID" val="281"/>
</p:tagLst>
</file>

<file path=ppt/tags/tag84.xml><?xml version="1.0" encoding="utf-8"?>
<p:tagLst xmlns:a="http://schemas.openxmlformats.org/drawingml/2006/main" xmlns:r="http://schemas.openxmlformats.org/officeDocument/2006/relationships" xmlns:p="http://schemas.openxmlformats.org/presentationml/2006/main">
  <p:tag name="AS_UNIQUEID" val="282"/>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86.xml><?xml version="1.0" encoding="utf-8"?>
<p:tagLst xmlns:a="http://schemas.openxmlformats.org/drawingml/2006/main" xmlns:r="http://schemas.openxmlformats.org/officeDocument/2006/relationships" xmlns:p="http://schemas.openxmlformats.org/presentationml/2006/main">
  <p:tag name="AS_UNIQUEID" val="289"/>
</p:tagLst>
</file>

<file path=ppt/tags/tag87.xml><?xml version="1.0" encoding="utf-8"?>
<p:tagLst xmlns:a="http://schemas.openxmlformats.org/drawingml/2006/main" xmlns:r="http://schemas.openxmlformats.org/officeDocument/2006/relationships" xmlns:p="http://schemas.openxmlformats.org/presentationml/2006/main">
  <p:tag name="AS_UNIQUEID" val="290"/>
</p:tagLst>
</file>

<file path=ppt/tags/tag88.xml><?xml version="1.0" encoding="utf-8"?>
<p:tagLst xmlns:a="http://schemas.openxmlformats.org/drawingml/2006/main" xmlns:r="http://schemas.openxmlformats.org/officeDocument/2006/relationships" xmlns:p="http://schemas.openxmlformats.org/presentationml/2006/main">
  <p:tag name="AS_UNIQUEID" val="291"/>
</p:tagLst>
</file>

<file path=ppt/tags/tag89.xml><?xml version="1.0" encoding="utf-8"?>
<p:tagLst xmlns:a="http://schemas.openxmlformats.org/drawingml/2006/main" xmlns:r="http://schemas.openxmlformats.org/officeDocument/2006/relationships" xmlns:p="http://schemas.openxmlformats.org/presentationml/2006/main">
  <p:tag name="AS_UNIQUEID" val="292"/>
</p:tagLst>
</file>

<file path=ppt/tags/tag9.xml><?xml version="1.0" encoding="utf-8"?>
<p:tagLst xmlns:a="http://schemas.openxmlformats.org/drawingml/2006/main" xmlns:r="http://schemas.openxmlformats.org/officeDocument/2006/relationships" xmlns:p="http://schemas.openxmlformats.org/presentationml/2006/main">
  <p:tag name="AS_UNIQUEID" val="170"/>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91.xml><?xml version="1.0" encoding="utf-8"?>
<p:tagLst xmlns:a="http://schemas.openxmlformats.org/drawingml/2006/main" xmlns:r="http://schemas.openxmlformats.org/officeDocument/2006/relationships" xmlns:p="http://schemas.openxmlformats.org/presentationml/2006/main">
  <p:tag name="AS_UNIQUEID" val="294"/>
</p:tagLst>
</file>

<file path=ppt/tags/tag92.xml><?xml version="1.0" encoding="utf-8"?>
<p:tagLst xmlns:a="http://schemas.openxmlformats.org/drawingml/2006/main" xmlns:r="http://schemas.openxmlformats.org/officeDocument/2006/relationships" xmlns:p="http://schemas.openxmlformats.org/presentationml/2006/main">
  <p:tag name="AS_UNIQUEID" val="295"/>
</p:tagLst>
</file>

<file path=ppt/tags/tag93.xml><?xml version="1.0" encoding="utf-8"?>
<p:tagLst xmlns:a="http://schemas.openxmlformats.org/drawingml/2006/main" xmlns:r="http://schemas.openxmlformats.org/officeDocument/2006/relationships" xmlns:p="http://schemas.openxmlformats.org/presentationml/2006/main">
  <p:tag name="AS_UNIQUEID" val="296"/>
</p:tagLst>
</file>

<file path=ppt/tags/tag94.xml><?xml version="1.0" encoding="utf-8"?>
<p:tagLst xmlns:a="http://schemas.openxmlformats.org/drawingml/2006/main" xmlns:r="http://schemas.openxmlformats.org/officeDocument/2006/relationships" xmlns:p="http://schemas.openxmlformats.org/presentationml/2006/main">
  <p:tag name="AS_UNIQUEID" val="297"/>
</p:tagLst>
</file>

<file path=ppt/tags/tag95.xml><?xml version="1.0" encoding="utf-8"?>
<p:tagLst xmlns:a="http://schemas.openxmlformats.org/drawingml/2006/main" xmlns:r="http://schemas.openxmlformats.org/officeDocument/2006/relationships" xmlns:p="http://schemas.openxmlformats.org/presentationml/2006/main">
  <p:tag name="AS_UNIQUEID" val="298"/>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97.xml><?xml version="1.0" encoding="utf-8"?>
<p:tagLst xmlns:a="http://schemas.openxmlformats.org/drawingml/2006/main" xmlns:r="http://schemas.openxmlformats.org/officeDocument/2006/relationships" xmlns:p="http://schemas.openxmlformats.org/presentationml/2006/main">
  <p:tag name="AS_UNIQUEID" val="300"/>
</p:tagLst>
</file>

<file path=ppt/tags/tag98.xml><?xml version="1.0" encoding="utf-8"?>
<p:tagLst xmlns:a="http://schemas.openxmlformats.org/drawingml/2006/main" xmlns:r="http://schemas.openxmlformats.org/officeDocument/2006/relationships" xmlns:p="http://schemas.openxmlformats.org/presentationml/2006/main">
  <p:tag name="AS_UNIQUEID" val="301"/>
</p:tagLst>
</file>

<file path=ppt/tags/tag99.xml><?xml version="1.0" encoding="utf-8"?>
<p:tagLst xmlns:a="http://schemas.openxmlformats.org/drawingml/2006/main" xmlns:r="http://schemas.openxmlformats.org/officeDocument/2006/relationships" xmlns:p="http://schemas.openxmlformats.org/presentationml/2006/main">
  <p:tag name="AS_UNIQUEID" val="30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2370</Words>
  <Application>Microsoft Office PowerPoint</Application>
  <PresentationFormat>宽屏</PresentationFormat>
  <Paragraphs>246</Paragraphs>
  <Slides>49</Slides>
  <Notes>12</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49</vt:i4>
      </vt:variant>
    </vt:vector>
  </HeadingPairs>
  <TitlesOfParts>
    <vt:vector size="67" baseType="lpstr">
      <vt:lpstr>等线</vt:lpstr>
      <vt:lpstr>等线 Light</vt:lpstr>
      <vt:lpstr>方正兰亭粗黑简体</vt:lpstr>
      <vt:lpstr>黑体</vt:lpstr>
      <vt:lpstr>华文琥珀</vt:lpstr>
      <vt:lpstr>华文隶书</vt:lpstr>
      <vt:lpstr>华文新魏</vt:lpstr>
      <vt:lpstr>楷体</vt:lpstr>
      <vt:lpstr>思源黑体 CN Bold</vt:lpstr>
      <vt:lpstr>宋体</vt:lpstr>
      <vt:lpstr>微软雅黑</vt:lpstr>
      <vt:lpstr>站酷快乐体2016修订版</vt:lpstr>
      <vt:lpstr>Arial</vt:lpstr>
      <vt:lpstr>Calibri</vt:lpstr>
      <vt:lpstr>Impact</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zxxk</dc:creator>
  <cp:lastModifiedBy>admin</cp:lastModifiedBy>
  <cp:revision>22</cp:revision>
  <dcterms:created xsi:type="dcterms:W3CDTF">2019-11-14T02:50:00Z</dcterms:created>
  <dcterms:modified xsi:type="dcterms:W3CDTF">2020-09-14T00:25:03Z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

<file path=docProps/thumbnail.jpeg>
</file>